
<file path=[Content_Types].xml><?xml version="1.0" encoding="utf-8"?>
<Types xmlns="http://schemas.openxmlformats.org/package/2006/content-types">
  <Default Extension="png" ContentType="image/png"/>
  <Default Extension="mp3" ContentType="audio/mp3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.jp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1" r:id="rId5"/>
    <p:sldId id="258" r:id="rId6"/>
    <p:sldId id="260" r:id="rId7"/>
    <p:sldId id="259" r:id="rId8"/>
    <p:sldId id="312" r:id="rId9"/>
    <p:sldId id="261" r:id="rId10"/>
    <p:sldId id="313" r:id="rId11"/>
    <p:sldId id="315" r:id="rId12"/>
    <p:sldId id="266" r:id="rId13"/>
    <p:sldId id="376" r:id="rId14"/>
    <p:sldId id="267" r:id="rId15"/>
    <p:sldId id="388" r:id="rId16"/>
    <p:sldId id="368" r:id="rId17"/>
    <p:sldId id="263" r:id="rId18"/>
    <p:sldId id="370" r:id="rId19"/>
    <p:sldId id="371" r:id="rId20"/>
    <p:sldId id="380" r:id="rId21"/>
    <p:sldId id="383" r:id="rId22"/>
    <p:sldId id="384" r:id="rId23"/>
    <p:sldId id="385" r:id="rId24"/>
    <p:sldId id="386" r:id="rId25"/>
    <p:sldId id="387" r:id="rId26"/>
    <p:sldId id="382" r:id="rId27"/>
    <p:sldId id="372" r:id="rId28"/>
    <p:sldId id="373" r:id="rId29"/>
    <p:sldId id="411" r:id="rId30"/>
    <p:sldId id="410" r:id="rId31"/>
    <p:sldId id="389" r:id="rId32"/>
    <p:sldId id="374" r:id="rId33"/>
    <p:sldId id="375" r:id="rId34"/>
    <p:sldId id="390" r:id="rId35"/>
    <p:sldId id="412" r:id="rId36"/>
    <p:sldId id="413" r:id="rId37"/>
    <p:sldId id="414" r:id="rId38"/>
    <p:sldId id="415" r:id="rId39"/>
  </p:sldIdLst>
  <p:sldSz cx="9144000" cy="5143500" type="screen16x9"/>
  <p:notesSz cx="6858000" cy="9144000"/>
  <p:embeddedFontLst>
    <p:embeddedFont>
      <p:font typeface="Caveat Brush"/>
      <p:regular r:id="rId43"/>
    </p:embeddedFont>
    <p:embeddedFont>
      <p:font typeface="Josefin Slab"/>
      <p:regular r:id="rId44"/>
    </p:embeddedFont>
    <p:embeddedFont>
      <p:font typeface="Josefin Slab Medium" panose="02000000000000000000"/>
      <p:italic r:id="rId45"/>
      <p:boldItalic r:id="rId46"/>
    </p:embeddedFont>
    <p:embeddedFont>
      <p:font typeface="Josefin Slab Light"/>
      <p:regular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94678"/>
  </p:normalViewPr>
  <p:slideViewPr>
    <p:cSldViewPr snapToGrid="0" snapToObjects="1">
      <p:cViewPr varScale="1">
        <p:scale>
          <a:sx n="86" d="100"/>
          <a:sy n="86" d="100"/>
        </p:scale>
        <p:origin x="20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6.xml"/><Relationship Id="rId26" Type="http://schemas.openxmlformats.org/officeDocument/2006/relationships/slide" Target="slides/slide23.xml"/><Relationship Id="rId18" Type="http://schemas.openxmlformats.org/officeDocument/2006/relationships/slide" Target="slides/slide15.xml"/><Relationship Id="rId13" Type="http://schemas.openxmlformats.org/officeDocument/2006/relationships/slide" Target="slides/slide10.xml"/><Relationship Id="rId50" Type="http://schemas.openxmlformats.org/officeDocument/2006/relationships/font" Target="fonts/font8.fntdata"/><Relationship Id="rId47" Type="http://schemas.openxmlformats.org/officeDocument/2006/relationships/font" Target="fonts/font5.fntdata"/><Relationship Id="rId42" Type="http://schemas.openxmlformats.org/officeDocument/2006/relationships/tableStyles" Target="tableStyles.xml"/><Relationship Id="rId34" Type="http://schemas.openxmlformats.org/officeDocument/2006/relationships/slide" Target="slides/slide3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29" Type="http://schemas.openxmlformats.org/officeDocument/2006/relationships/slide" Target="slides/slide26.xml"/><Relationship Id="rId2" Type="http://schemas.openxmlformats.org/officeDocument/2006/relationships/theme" Target="theme/theme1.xml"/><Relationship Id="rId16" Type="http://schemas.openxmlformats.org/officeDocument/2006/relationships/slide" Target="slides/slide13.xml"/><Relationship Id="rId45" Type="http://schemas.openxmlformats.org/officeDocument/2006/relationships/font" Target="fonts/font3.fntdata"/><Relationship Id="rId40" Type="http://schemas.openxmlformats.org/officeDocument/2006/relationships/presProps" Target="presProps.xml"/><Relationship Id="rId37" Type="http://schemas.openxmlformats.org/officeDocument/2006/relationships/slide" Target="slides/slide34.xml"/><Relationship Id="rId32" Type="http://schemas.openxmlformats.org/officeDocument/2006/relationships/slide" Target="slides/slide29.xml"/><Relationship Id="rId24" Type="http://schemas.openxmlformats.org/officeDocument/2006/relationships/slide" Target="slides/slide21.xml"/><Relationship Id="rId11" Type="http://schemas.openxmlformats.org/officeDocument/2006/relationships/slide" Target="slides/slide8.xml"/><Relationship Id="rId53" Type="http://schemas.openxmlformats.org/officeDocument/2006/relationships/customXml" Target="../customXml/item2.xml"/><Relationship Id="rId5" Type="http://schemas.openxmlformats.org/officeDocument/2006/relationships/slide" Target="slides/slide2.xml"/><Relationship Id="rId44" Type="http://schemas.openxmlformats.org/officeDocument/2006/relationships/font" Target="fonts/font2.fntdata"/><Relationship Id="rId31" Type="http://schemas.openxmlformats.org/officeDocument/2006/relationships/slide" Target="slides/slide28.xml"/><Relationship Id="rId19" Type="http://schemas.openxmlformats.org/officeDocument/2006/relationships/slide" Target="slides/slide16.xml"/><Relationship Id="rId10" Type="http://schemas.openxmlformats.org/officeDocument/2006/relationships/slide" Target="slides/slide7.xml"/><Relationship Id="rId52" Type="http://schemas.openxmlformats.org/officeDocument/2006/relationships/customXml" Target="../customXml/item1.xml"/><Relationship Id="rId9" Type="http://schemas.openxmlformats.org/officeDocument/2006/relationships/slide" Target="slides/slide6.xml"/><Relationship Id="rId48" Type="http://schemas.openxmlformats.org/officeDocument/2006/relationships/font" Target="fonts/font6.fntdata"/><Relationship Id="rId43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5" Type="http://schemas.openxmlformats.org/officeDocument/2006/relationships/slide" Target="slides/slide32.xml"/><Relationship Id="rId30" Type="http://schemas.openxmlformats.org/officeDocument/2006/relationships/slide" Target="slides/slide27.xml"/><Relationship Id="rId27" Type="http://schemas.openxmlformats.org/officeDocument/2006/relationships/slide" Target="slides/slide24.xml"/><Relationship Id="rId22" Type="http://schemas.openxmlformats.org/officeDocument/2006/relationships/slide" Target="slides/slide19.xml"/><Relationship Id="rId14" Type="http://schemas.openxmlformats.org/officeDocument/2006/relationships/slide" Target="slides/slide11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46" Type="http://schemas.openxmlformats.org/officeDocument/2006/relationships/font" Target="fonts/font4.fntdata"/><Relationship Id="rId38" Type="http://schemas.openxmlformats.org/officeDocument/2006/relationships/slide" Target="slides/slide35.xml"/><Relationship Id="rId33" Type="http://schemas.openxmlformats.org/officeDocument/2006/relationships/slide" Target="slides/slide30.xml"/><Relationship Id="rId25" Type="http://schemas.openxmlformats.org/officeDocument/2006/relationships/slide" Target="slides/slide22.xml"/><Relationship Id="rId17" Type="http://schemas.openxmlformats.org/officeDocument/2006/relationships/slide" Target="slides/slide14.xml"/><Relationship Id="rId12" Type="http://schemas.openxmlformats.org/officeDocument/2006/relationships/slide" Target="slides/slide9.xml"/><Relationship Id="rId41" Type="http://schemas.openxmlformats.org/officeDocument/2006/relationships/viewProps" Target="viewProps.xml"/><Relationship Id="rId20" Type="http://schemas.openxmlformats.org/officeDocument/2006/relationships/slide" Target="slides/slide17.xml"/><Relationship Id="rId54" Type="http://schemas.openxmlformats.org/officeDocument/2006/relationships/customXml" Target="../customXml/item3.xml"/><Relationship Id="rId6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49" Type="http://schemas.openxmlformats.org/officeDocument/2006/relationships/font" Target="fonts/font7.fntdata"/><Relationship Id="rId36" Type="http://schemas.openxmlformats.org/officeDocument/2006/relationships/slide" Target="slides/slide33.xml"/><Relationship Id="rId28" Type="http://schemas.openxmlformats.org/officeDocument/2006/relationships/slide" Target="slides/slide25.xml"/><Relationship Id="rId23" Type="http://schemas.openxmlformats.org/officeDocument/2006/relationships/slide" Target="slides/slide20.xml"/><Relationship Id="rId15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also explains when to use ‘some’: in Affirmative, in Questions for invitation, asking for help,...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Quick review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asks this question to elicit the next part of vocabulary (services)</a:t>
            </a:r>
            <a:endParaRPr lang="en-US"/>
          </a:p>
          <a:p>
            <a:r>
              <a:rPr lang="en-US"/>
              <a:t>Teacher can also ask a following question: What services do you usually use there?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asks students what these services are and then uncovers the boxes</a:t>
            </a:r>
            <a:endParaRPr lang="en-US"/>
          </a:p>
          <a:p>
            <a:r>
              <a:rPr lang="en-US"/>
              <a:t>pronunciation check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asks first: How often do you have a haircut? Do you have a haircut at a hair salon? Students ask each other the same questions about other services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shouldn’t show suggestions to students when elitciting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may show suggestions if it’s a weak class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teaccher asks students when to use ‘anyone’after showing 2 circles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explains that ‘no one’is used in Affirmative but it has a negative meaning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review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limit: &lt;5 minutes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Time limit: 5 minutes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Teacher asks student for the vocabulary hidden</a:t>
            </a:r>
            <a:endParaRPr lang="en-US" dirty="0"/>
          </a:p>
          <a:p>
            <a:r>
              <a:rPr lang="en-US" dirty="0"/>
              <a:t>Listen</a:t>
            </a:r>
            <a:r>
              <a:rPr lang="en-US" baseline="0" dirty="0"/>
              <a:t> and repeat</a:t>
            </a:r>
            <a:endParaRPr lang="en-US" baseline="0" dirty="0"/>
          </a:p>
          <a:p>
            <a:r>
              <a:rPr lang="en-US" baseline="0" dirty="0"/>
              <a:t>Time limit: 5 minutes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F7ECA-9471-4B3A-8053-7D6DDADBEB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Pair work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limit: 5 minutes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shows students some useful language before their work, encourages them to share more words with other teams 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3" name="Google Shape;13;p2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4" name="Google Shape;14;p2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" name="Google Shape;15;p2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" name="Google Shape;16;p2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" name="Google Shape;17;p2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" name="Google Shape;18;p2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" name="Google Shape;19;p2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Google Shape;20;p2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21;p2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Google Shape;22;p2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Google Shape;23;p2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Google Shape;24;p2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" name="Google Shape;25;p2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26;p2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" name="Google Shape;27;p2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" name="Google Shape;32;p2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" name="Google Shape;37;p2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" name="Google Shape;41;p2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2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2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50;p2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54" name="Google Shape;54;p2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0" name="Google Shape;60;p2"/>
          <p:cNvSpPr txBox="1">
            <a:spLocks noGrp="1"/>
          </p:cNvSpPr>
          <p:nvPr>
            <p:ph type="ctrTitle"/>
          </p:nvPr>
        </p:nvSpPr>
        <p:spPr>
          <a:xfrm>
            <a:off x="713275" y="539500"/>
            <a:ext cx="7717500" cy="16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1" name="Google Shape;61;p2"/>
          <p:cNvSpPr txBox="1">
            <a:spLocks noGrp="1"/>
          </p:cNvSpPr>
          <p:nvPr>
            <p:ph type="subTitle" idx="1"/>
          </p:nvPr>
        </p:nvSpPr>
        <p:spPr>
          <a:xfrm>
            <a:off x="713275" y="2514300"/>
            <a:ext cx="4795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Josefin Slab Medium" panose="02000000000000000000"/>
                <a:ea typeface="Josefin Slab Medium" panose="02000000000000000000"/>
                <a:cs typeface="Josefin Slab Medium" panose="02000000000000000000"/>
                <a:sym typeface="Josefin Slab Medium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1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449" name="Google Shape;449;p11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450" name="Google Shape;450;p11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51" name="Google Shape;451;p11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452" name="Google Shape;452;p11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453" name="Google Shape;453;p11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" name="Google Shape;454;p11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" name="Google Shape;455;p11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" name="Google Shape;456;p11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" name="Google Shape;457;p11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" name="Google Shape;458;p11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9" name="Google Shape;459;p11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0" name="Google Shape;460;p11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1" name="Google Shape;461;p11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2" name="Google Shape;462;p11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3" name="Google Shape;463;p11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4" name="Google Shape;464;p11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5" name="Google Shape;465;p11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6" name="Google Shape;466;p11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7" name="Google Shape;467;p11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8" name="Google Shape;468;p11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9" name="Google Shape;469;p11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0" name="Google Shape;470;p11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1" name="Google Shape;471;p11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2" name="Google Shape;472;p11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3" name="Google Shape;473;p11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4" name="Google Shape;474;p11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5" name="Google Shape;475;p11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6" name="Google Shape;476;p11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77" name="Google Shape;477;p11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478" name="Google Shape;478;p11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9" name="Google Shape;479;p11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0" name="Google Shape;480;p11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1" name="Google Shape;481;p11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2" name="Google Shape;482;p11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3" name="Google Shape;483;p11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4" name="Google Shape;484;p11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5" name="Google Shape;485;p11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6" name="Google Shape;486;p11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7" name="Google Shape;487;p11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8" name="Google Shape;488;p11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9" name="Google Shape;489;p11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0" name="Google Shape;490;p11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1" name="Google Shape;491;p11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2" name="Google Shape;492;p11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493" name="Google Shape;493;p11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494" name="Google Shape;494;p11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99" name="Google Shape;499;p11"/>
          <p:cNvSpPr txBox="1">
            <a:spLocks noGrp="1"/>
          </p:cNvSpPr>
          <p:nvPr>
            <p:ph type="title" hasCustomPrompt="1"/>
          </p:nvPr>
        </p:nvSpPr>
        <p:spPr>
          <a:xfrm>
            <a:off x="1824750" y="1502325"/>
            <a:ext cx="54945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0" name="Google Shape;500;p11"/>
          <p:cNvSpPr txBox="1">
            <a:spLocks noGrp="1"/>
          </p:cNvSpPr>
          <p:nvPr>
            <p:ph type="subTitle" idx="1"/>
          </p:nvPr>
        </p:nvSpPr>
        <p:spPr>
          <a:xfrm>
            <a:off x="1824750" y="3172725"/>
            <a:ext cx="5494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3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504" name="Google Shape;504;p13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06" name="Google Shape;506;p13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507" name="Google Shape;507;p13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508" name="Google Shape;508;p13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9" name="Google Shape;509;p13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0" name="Google Shape;510;p13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1" name="Google Shape;511;p13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2" name="Google Shape;512;p13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3" name="Google Shape;513;p13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4" name="Google Shape;514;p13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5" name="Google Shape;515;p13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6" name="Google Shape;516;p13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7" name="Google Shape;517;p13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8" name="Google Shape;518;p13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9" name="Google Shape;519;p13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0" name="Google Shape;520;p13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1" name="Google Shape;521;p13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2" name="Google Shape;522;p13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3" name="Google Shape;523;p13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4" name="Google Shape;524;p13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5" name="Google Shape;525;p13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6" name="Google Shape;526;p13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7" name="Google Shape;527;p13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8" name="Google Shape;528;p13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9" name="Google Shape;529;p13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0" name="Google Shape;530;p13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1" name="Google Shape;531;p13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32" name="Google Shape;532;p13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533" name="Google Shape;533;p13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4" name="Google Shape;534;p13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5" name="Google Shape;535;p13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6" name="Google Shape;536;p13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7" name="Google Shape;537;p13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8" name="Google Shape;538;p13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" name="Google Shape;539;p13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0" name="Google Shape;540;p13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1" name="Google Shape;541;p13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2" name="Google Shape;542;p13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3" name="Google Shape;543;p13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4" name="Google Shape;544;p13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5" name="Google Shape;545;p13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6" name="Google Shape;546;p13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7" name="Google Shape;547;p13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548" name="Google Shape;548;p13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549" name="Google Shape;549;p13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54" name="Google Shape;554;p13"/>
          <p:cNvSpPr txBox="1">
            <a:spLocks noGrp="1"/>
          </p:cNvSpPr>
          <p:nvPr>
            <p:ph type="title"/>
          </p:nvPr>
        </p:nvSpPr>
        <p:spPr>
          <a:xfrm>
            <a:off x="71997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5" name="Google Shape;555;p13"/>
          <p:cNvSpPr txBox="1">
            <a:spLocks noGrp="1"/>
          </p:cNvSpPr>
          <p:nvPr>
            <p:ph type="subTitle" idx="1"/>
          </p:nvPr>
        </p:nvSpPr>
        <p:spPr>
          <a:xfrm>
            <a:off x="1815428" y="1984972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3"/>
          <p:cNvSpPr txBox="1">
            <a:spLocks noGrp="1"/>
          </p:cNvSpPr>
          <p:nvPr>
            <p:ph type="subTitle" idx="2"/>
          </p:nvPr>
        </p:nvSpPr>
        <p:spPr>
          <a:xfrm>
            <a:off x="5787153" y="1984972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13"/>
          <p:cNvSpPr txBox="1">
            <a:spLocks noGrp="1"/>
          </p:cNvSpPr>
          <p:nvPr>
            <p:ph type="subTitle" idx="3"/>
          </p:nvPr>
        </p:nvSpPr>
        <p:spPr>
          <a:xfrm>
            <a:off x="1815428" y="3692774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13"/>
          <p:cNvSpPr txBox="1">
            <a:spLocks noGrp="1"/>
          </p:cNvSpPr>
          <p:nvPr>
            <p:ph type="subTitle" idx="4"/>
          </p:nvPr>
        </p:nvSpPr>
        <p:spPr>
          <a:xfrm>
            <a:off x="5787153" y="3692774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1080747" y="1500175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1080747" y="3207974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5052447" y="1500175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title" idx="8" hasCustomPrompt="1"/>
          </p:nvPr>
        </p:nvSpPr>
        <p:spPr>
          <a:xfrm>
            <a:off x="5052447" y="3207974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815428" y="1500175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4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787153" y="1500175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4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1815428" y="3207984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4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566" name="Google Shape;566;p13"/>
          <p:cNvSpPr txBox="1">
            <a:spLocks noGrp="1"/>
          </p:cNvSpPr>
          <p:nvPr>
            <p:ph type="subTitle" idx="15"/>
          </p:nvPr>
        </p:nvSpPr>
        <p:spPr>
          <a:xfrm>
            <a:off x="5787153" y="3207984"/>
            <a:ext cx="2276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4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 panose="020B0606020202050201"/>
              <a:buNone/>
              <a:defRPr sz="2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14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569" name="Google Shape;569;p14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570" name="Google Shape;570;p14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71" name="Google Shape;571;p14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572" name="Google Shape;572;p14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573" name="Google Shape;573;p14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4" name="Google Shape;574;p14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5" name="Google Shape;575;p14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6" name="Google Shape;576;p14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7" name="Google Shape;577;p14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8" name="Google Shape;578;p14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9" name="Google Shape;579;p14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0" name="Google Shape;580;p14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1" name="Google Shape;581;p14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2" name="Google Shape;582;p14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14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14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5" name="Google Shape;585;p14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6" name="Google Shape;586;p14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7" name="Google Shape;587;p14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8" name="Google Shape;588;p14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9" name="Google Shape;589;p14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0" name="Google Shape;590;p14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1" name="Google Shape;591;p14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2" name="Google Shape;592;p14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3" name="Google Shape;593;p14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4" name="Google Shape;594;p14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5" name="Google Shape;595;p14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6" name="Google Shape;596;p14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97" name="Google Shape;597;p14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598" name="Google Shape;598;p14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9" name="Google Shape;599;p14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0" name="Google Shape;600;p14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1" name="Google Shape;601;p14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2" name="Google Shape;602;p14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3" name="Google Shape;603;p14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4" name="Google Shape;604;p14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5" name="Google Shape;605;p14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" name="Google Shape;606;p14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" name="Google Shape;607;p14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" name="Google Shape;608;p14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9" name="Google Shape;609;p14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0" name="Google Shape;610;p14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1" name="Google Shape;611;p14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2" name="Google Shape;612;p14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613" name="Google Shape;613;p14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614" name="Google Shape;614;p14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19" name="Google Shape;619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620" name="Google Shape;620;p14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8441884" y="275473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621" name="Google Shape;621;p14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857653">
            <a:off x="491084" y="945986"/>
            <a:ext cx="347839" cy="51133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15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624" name="Google Shape;624;p15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625" name="Google Shape;625;p15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26" name="Google Shape;626;p15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627" name="Google Shape;627;p15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628" name="Google Shape;628;p15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9" name="Google Shape;629;p15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0" name="Google Shape;630;p15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1" name="Google Shape;631;p15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2" name="Google Shape;632;p15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3" name="Google Shape;633;p15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4" name="Google Shape;634;p15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" name="Google Shape;635;p15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" name="Google Shape;636;p15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" name="Google Shape;637;p15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15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9" name="Google Shape;639;p15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0" name="Google Shape;640;p15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1" name="Google Shape;641;p15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2" name="Google Shape;642;p15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3" name="Google Shape;643;p15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4" name="Google Shape;644;p15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5" name="Google Shape;645;p15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6" name="Google Shape;646;p15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7" name="Google Shape;647;p15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8" name="Google Shape;648;p15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9" name="Google Shape;649;p15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0" name="Google Shape;650;p15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1" name="Google Shape;651;p15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52" name="Google Shape;652;p15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653" name="Google Shape;653;p15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4" name="Google Shape;654;p15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5" name="Google Shape;655;p15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6" name="Google Shape;656;p15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7" name="Google Shape;657;p15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8" name="Google Shape;658;p15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9" name="Google Shape;659;p15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0" name="Google Shape;660;p15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1" name="Google Shape;661;p15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2" name="Google Shape;662;p15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3" name="Google Shape;663;p15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4" name="Google Shape;664;p15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5" name="Google Shape;665;p15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6" name="Google Shape;666;p15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7" name="Google Shape;667;p15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668" name="Google Shape;668;p15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669" name="Google Shape;669;p15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15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74" name="Google Shape;674;p15"/>
          <p:cNvSpPr txBox="1">
            <a:spLocks noGrp="1"/>
          </p:cNvSpPr>
          <p:nvPr>
            <p:ph type="title"/>
          </p:nvPr>
        </p:nvSpPr>
        <p:spPr>
          <a:xfrm>
            <a:off x="1226400" y="310030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5" name="Google Shape;675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16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678" name="Google Shape;678;p16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80" name="Google Shape;680;p16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681" name="Google Shape;681;p16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682" name="Google Shape;682;p16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3" name="Google Shape;683;p16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4" name="Google Shape;684;p16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5" name="Google Shape;685;p16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6" name="Google Shape;686;p16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7" name="Google Shape;687;p16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8" name="Google Shape;688;p16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9" name="Google Shape;689;p16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0" name="Google Shape;690;p16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1" name="Google Shape;691;p16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2" name="Google Shape;692;p16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3" name="Google Shape;693;p16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4" name="Google Shape;694;p16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5" name="Google Shape;695;p16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6" name="Google Shape;696;p16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7" name="Google Shape;697;p16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8" name="Google Shape;698;p16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9" name="Google Shape;699;p16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0" name="Google Shape;700;p16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1" name="Google Shape;701;p16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2" name="Google Shape;702;p16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3" name="Google Shape;703;p16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4" name="Google Shape;704;p16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5" name="Google Shape;705;p16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06" name="Google Shape;706;p16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707" name="Google Shape;707;p16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8" name="Google Shape;708;p16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9" name="Google Shape;709;p16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0" name="Google Shape;710;p16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1" name="Google Shape;711;p16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2" name="Google Shape;712;p16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3" name="Google Shape;713;p16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4" name="Google Shape;714;p16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5" name="Google Shape;715;p16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6" name="Google Shape;716;p16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7" name="Google Shape;717;p16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8" name="Google Shape;718;p16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9" name="Google Shape;719;p16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0" name="Google Shape;720;p16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1" name="Google Shape;721;p16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722" name="Google Shape;722;p16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723" name="Google Shape;723;p16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28" name="Google Shape;728;p16"/>
          <p:cNvSpPr txBox="1">
            <a:spLocks noGrp="1"/>
          </p:cNvSpPr>
          <p:nvPr>
            <p:ph type="title"/>
          </p:nvPr>
        </p:nvSpPr>
        <p:spPr>
          <a:xfrm>
            <a:off x="720000" y="1835250"/>
            <a:ext cx="4436700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9" name="Google Shape;729;p16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44367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17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732" name="Google Shape;732;p17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733" name="Google Shape;733;p17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34" name="Google Shape;734;p17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735" name="Google Shape;735;p17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736" name="Google Shape;736;p17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7" name="Google Shape;737;p17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8" name="Google Shape;738;p17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9" name="Google Shape;739;p17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0" name="Google Shape;740;p17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1" name="Google Shape;741;p17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2" name="Google Shape;742;p17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3" name="Google Shape;743;p17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4" name="Google Shape;744;p17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5" name="Google Shape;745;p17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6" name="Google Shape;746;p17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7" name="Google Shape;747;p17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8" name="Google Shape;748;p17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9" name="Google Shape;749;p17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0" name="Google Shape;750;p17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1" name="Google Shape;751;p17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2" name="Google Shape;752;p17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3" name="Google Shape;753;p17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4" name="Google Shape;754;p17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5" name="Google Shape;755;p17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6" name="Google Shape;756;p17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7" name="Google Shape;757;p17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8" name="Google Shape;758;p17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9" name="Google Shape;759;p17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60" name="Google Shape;760;p17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761" name="Google Shape;761;p17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2" name="Google Shape;762;p17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3" name="Google Shape;763;p17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4" name="Google Shape;764;p17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5" name="Google Shape;765;p17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6" name="Google Shape;766;p17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7" name="Google Shape;767;p17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8" name="Google Shape;768;p17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9" name="Google Shape;769;p17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0" name="Google Shape;770;p17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1" name="Google Shape;771;p17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2" name="Google Shape;772;p17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3" name="Google Shape;773;p17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4" name="Google Shape;774;p17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5" name="Google Shape;775;p17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776" name="Google Shape;776;p17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777" name="Google Shape;777;p17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82" name="Google Shape;782;p17"/>
          <p:cNvSpPr txBox="1">
            <a:spLocks noGrp="1"/>
          </p:cNvSpPr>
          <p:nvPr>
            <p:ph type="title"/>
          </p:nvPr>
        </p:nvSpPr>
        <p:spPr>
          <a:xfrm>
            <a:off x="713225" y="188280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3" name="Google Shape;783;p17"/>
          <p:cNvSpPr txBox="1">
            <a:spLocks noGrp="1"/>
          </p:cNvSpPr>
          <p:nvPr>
            <p:ph type="subTitle" idx="1"/>
          </p:nvPr>
        </p:nvSpPr>
        <p:spPr>
          <a:xfrm>
            <a:off x="713225" y="2455500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18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786" name="Google Shape;786;p18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787" name="Google Shape;787;p18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88" name="Google Shape;788;p18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789" name="Google Shape;789;p18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790" name="Google Shape;790;p18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1" name="Google Shape;791;p18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2" name="Google Shape;792;p18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3" name="Google Shape;793;p18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4" name="Google Shape;794;p18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5" name="Google Shape;795;p18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6" name="Google Shape;796;p18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7" name="Google Shape;797;p18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8" name="Google Shape;798;p18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9" name="Google Shape;799;p18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0" name="Google Shape;800;p18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1" name="Google Shape;801;p18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2" name="Google Shape;802;p18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3" name="Google Shape;803;p18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4" name="Google Shape;804;p18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5" name="Google Shape;805;p18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6" name="Google Shape;806;p18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7" name="Google Shape;807;p18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8" name="Google Shape;808;p18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9" name="Google Shape;809;p18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0" name="Google Shape;810;p18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1" name="Google Shape;811;p18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2" name="Google Shape;812;p18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3" name="Google Shape;813;p18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14" name="Google Shape;814;p18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815" name="Google Shape;815;p18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6" name="Google Shape;816;p18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7" name="Google Shape;817;p18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8" name="Google Shape;818;p18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9" name="Google Shape;819;p18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0" name="Google Shape;820;p18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1" name="Google Shape;821;p18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2" name="Google Shape;822;p18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3" name="Google Shape;823;p18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4" name="Google Shape;824;p18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5" name="Google Shape;825;p18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6" name="Google Shape;826;p18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7" name="Google Shape;827;p18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8" name="Google Shape;828;p18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9" name="Google Shape;829;p18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830" name="Google Shape;830;p18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831" name="Google Shape;831;p18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36" name="Google Shape;836;p18"/>
          <p:cNvSpPr txBox="1">
            <a:spLocks noGrp="1"/>
          </p:cNvSpPr>
          <p:nvPr>
            <p:ph type="title"/>
          </p:nvPr>
        </p:nvSpPr>
        <p:spPr>
          <a:xfrm>
            <a:off x="5192900" y="1882650"/>
            <a:ext cx="322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7" name="Google Shape;837;p18"/>
          <p:cNvSpPr txBox="1">
            <a:spLocks noGrp="1"/>
          </p:cNvSpPr>
          <p:nvPr>
            <p:ph type="subTitle" idx="1"/>
          </p:nvPr>
        </p:nvSpPr>
        <p:spPr>
          <a:xfrm>
            <a:off x="5193053" y="2455350"/>
            <a:ext cx="322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19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840" name="Google Shape;840;p19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841" name="Google Shape;841;p19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42" name="Google Shape;842;p19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843" name="Google Shape;843;p19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844" name="Google Shape;844;p19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" name="Google Shape;845;p19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6" name="Google Shape;846;p19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7" name="Google Shape;847;p19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8" name="Google Shape;848;p19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9" name="Google Shape;849;p19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0" name="Google Shape;850;p19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1" name="Google Shape;851;p19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2" name="Google Shape;852;p19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3" name="Google Shape;853;p19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4" name="Google Shape;854;p19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5" name="Google Shape;855;p19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6" name="Google Shape;856;p19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7" name="Google Shape;857;p19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8" name="Google Shape;858;p19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9" name="Google Shape;859;p19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0" name="Google Shape;860;p19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1" name="Google Shape;861;p19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2" name="Google Shape;862;p19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3" name="Google Shape;863;p19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4" name="Google Shape;864;p19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5" name="Google Shape;865;p19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6" name="Google Shape;866;p19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7" name="Google Shape;867;p19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68" name="Google Shape;868;p19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869" name="Google Shape;869;p19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0" name="Google Shape;870;p19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1" name="Google Shape;871;p19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2" name="Google Shape;872;p19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3" name="Google Shape;873;p19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4" name="Google Shape;874;p19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5" name="Google Shape;875;p19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6" name="Google Shape;876;p19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7" name="Google Shape;877;p19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8" name="Google Shape;878;p19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9" name="Google Shape;879;p19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0" name="Google Shape;880;p19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1" name="Google Shape;881;p19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2" name="Google Shape;882;p19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3" name="Google Shape;883;p19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884" name="Google Shape;884;p19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885" name="Google Shape;885;p19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19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90" name="Google Shape;89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1" name="Google Shape;891;p19"/>
          <p:cNvSpPr txBox="1">
            <a:spLocks noGrp="1"/>
          </p:cNvSpPr>
          <p:nvPr>
            <p:ph type="subTitle" idx="1"/>
          </p:nvPr>
        </p:nvSpPr>
        <p:spPr>
          <a:xfrm>
            <a:off x="5208512" y="302702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19"/>
          <p:cNvSpPr txBox="1">
            <a:spLocks noGrp="1"/>
          </p:cNvSpPr>
          <p:nvPr>
            <p:ph type="subTitle" idx="2"/>
          </p:nvPr>
        </p:nvSpPr>
        <p:spPr>
          <a:xfrm>
            <a:off x="1429888" y="302702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9"/>
          <p:cNvSpPr txBox="1">
            <a:spLocks noGrp="1"/>
          </p:cNvSpPr>
          <p:nvPr>
            <p:ph type="subTitle" idx="3"/>
          </p:nvPr>
        </p:nvSpPr>
        <p:spPr>
          <a:xfrm>
            <a:off x="5208512" y="246760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94" name="Google Shape;894;p19"/>
          <p:cNvSpPr txBox="1">
            <a:spLocks noGrp="1"/>
          </p:cNvSpPr>
          <p:nvPr>
            <p:ph type="subTitle" idx="4"/>
          </p:nvPr>
        </p:nvSpPr>
        <p:spPr>
          <a:xfrm>
            <a:off x="1429888" y="246760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20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897" name="Google Shape;897;p20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898" name="Google Shape;898;p20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99" name="Google Shape;899;p20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900" name="Google Shape;900;p20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901" name="Google Shape;901;p20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2" name="Google Shape;902;p20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3" name="Google Shape;903;p20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4" name="Google Shape;904;p20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5" name="Google Shape;905;p20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6" name="Google Shape;906;p20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7" name="Google Shape;907;p20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8" name="Google Shape;908;p20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9" name="Google Shape;909;p20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0" name="Google Shape;910;p20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1" name="Google Shape;911;p20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2" name="Google Shape;912;p20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3" name="Google Shape;913;p20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4" name="Google Shape;914;p20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5" name="Google Shape;915;p20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6" name="Google Shape;916;p20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7" name="Google Shape;917;p20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8" name="Google Shape;918;p20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9" name="Google Shape;919;p20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0" name="Google Shape;920;p20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1" name="Google Shape;921;p20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2" name="Google Shape;922;p20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3" name="Google Shape;923;p20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4" name="Google Shape;924;p20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25" name="Google Shape;925;p20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926" name="Google Shape;926;p20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7" name="Google Shape;927;p20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8" name="Google Shape;928;p20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9" name="Google Shape;929;p20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0" name="Google Shape;930;p20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1" name="Google Shape;931;p20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2" name="Google Shape;932;p20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3" name="Google Shape;933;p20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4" name="Google Shape;934;p20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5" name="Google Shape;935;p20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6" name="Google Shape;936;p20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7" name="Google Shape;937;p20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8" name="Google Shape;938;p20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9" name="Google Shape;939;p20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0" name="Google Shape;940;p20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941" name="Google Shape;941;p20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942" name="Google Shape;942;p20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47" name="Google Shape;94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8" name="Google Shape;948;p20"/>
          <p:cNvSpPr txBox="1">
            <a:spLocks noGrp="1"/>
          </p:cNvSpPr>
          <p:nvPr>
            <p:ph type="subTitle" idx="1"/>
          </p:nvPr>
        </p:nvSpPr>
        <p:spPr>
          <a:xfrm>
            <a:off x="937625" y="232601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>
            <a:spLocks noGrp="1"/>
          </p:cNvSpPr>
          <p:nvPr>
            <p:ph type="subTitle" idx="2"/>
          </p:nvPr>
        </p:nvSpPr>
        <p:spPr>
          <a:xfrm>
            <a:off x="3484350" y="293561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20"/>
          <p:cNvSpPr txBox="1">
            <a:spLocks noGrp="1"/>
          </p:cNvSpPr>
          <p:nvPr>
            <p:ph type="subTitle" idx="3"/>
          </p:nvPr>
        </p:nvSpPr>
        <p:spPr>
          <a:xfrm>
            <a:off x="6031075" y="232601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>
            <a:spLocks noGrp="1"/>
          </p:cNvSpPr>
          <p:nvPr>
            <p:ph type="subTitle" idx="4"/>
          </p:nvPr>
        </p:nvSpPr>
        <p:spPr>
          <a:xfrm>
            <a:off x="937625" y="1837726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52" name="Google Shape;952;p20"/>
          <p:cNvSpPr txBox="1">
            <a:spLocks noGrp="1"/>
          </p:cNvSpPr>
          <p:nvPr>
            <p:ph type="subTitle" idx="5"/>
          </p:nvPr>
        </p:nvSpPr>
        <p:spPr>
          <a:xfrm>
            <a:off x="3484350" y="2447326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53" name="Google Shape;953;p20"/>
          <p:cNvSpPr txBox="1">
            <a:spLocks noGrp="1"/>
          </p:cNvSpPr>
          <p:nvPr>
            <p:ph type="subTitle" idx="6"/>
          </p:nvPr>
        </p:nvSpPr>
        <p:spPr>
          <a:xfrm>
            <a:off x="6031075" y="1837726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6" name="Google Shape;66;p3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67" name="Google Shape;67;p3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68" name="Google Shape;68;p3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" name="Google Shape;69;p3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" name="Google Shape;70;p3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" name="Google Shape;71;p3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" name="Google Shape;72;p3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" name="Google Shape;73;p3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" name="Google Shape;74;p3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" name="Google Shape;75;p3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" name="Google Shape;76;p3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" name="Google Shape;77;p3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3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3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" name="Google Shape;80;p3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" name="Google Shape;81;p3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" name="Google Shape;82;p3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" name="Google Shape;83;p3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" name="Google Shape;84;p3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" name="Google Shape;85;p3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" name="Google Shape;86;p3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" name="Google Shape;87;p3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" name="Google Shape;88;p3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" name="Google Shape;89;p3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" name="Google Shape;90;p3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" name="Google Shape;91;p3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2" name="Google Shape;92;p3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93" name="Google Shape;93;p3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" name="Google Shape;94;p3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" name="Google Shape;95;p3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" name="Google Shape;96;p3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" name="Google Shape;97;p3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" name="Google Shape;98;p3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99;p3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" name="Google Shape;100;p3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" name="Google Shape;101;p3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02;p3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03;p3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" name="Google Shape;104;p3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" name="Google Shape;105;p3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6" name="Google Shape;106;p3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08" name="Google Shape;108;p3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2215800" y="2414400"/>
            <a:ext cx="471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3"/>
          <p:cNvSpPr txBox="1">
            <a:spLocks noGrp="1"/>
          </p:cNvSpPr>
          <p:nvPr>
            <p:ph type="title" idx="2" hasCustomPrompt="1"/>
          </p:nvPr>
        </p:nvSpPr>
        <p:spPr>
          <a:xfrm>
            <a:off x="3861900" y="915575"/>
            <a:ext cx="1420200" cy="11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2215800" y="3395800"/>
            <a:ext cx="4712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21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956" name="Google Shape;956;p21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957" name="Google Shape;957;p21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958" name="Google Shape;958;p21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959" name="Google Shape;959;p21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960" name="Google Shape;960;p21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1" name="Google Shape;961;p21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2" name="Google Shape;962;p21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3" name="Google Shape;963;p21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21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5" name="Google Shape;965;p21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6" name="Google Shape;966;p21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7" name="Google Shape;967;p21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8" name="Google Shape;968;p21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9" name="Google Shape;969;p21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0" name="Google Shape;970;p21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1" name="Google Shape;971;p21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2" name="Google Shape;972;p21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3" name="Google Shape;973;p21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4" name="Google Shape;974;p21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5" name="Google Shape;975;p21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6" name="Google Shape;976;p21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7" name="Google Shape;977;p21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8" name="Google Shape;978;p21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21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0" name="Google Shape;980;p21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1" name="Google Shape;981;p21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21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3" name="Google Shape;983;p21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4" name="Google Shape;984;p21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985" name="Google Shape;985;p21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6" name="Google Shape;986;p21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7" name="Google Shape;987;p21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8" name="Google Shape;988;p21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9" name="Google Shape;989;p21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0" name="Google Shape;990;p21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1" name="Google Shape;991;p21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2" name="Google Shape;992;p21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3" name="Google Shape;993;p21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4" name="Google Shape;994;p21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5" name="Google Shape;995;p21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6" name="Google Shape;996;p21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7" name="Google Shape;997;p21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8" name="Google Shape;998;p21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9" name="Google Shape;999;p21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000" name="Google Shape;1000;p21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001" name="Google Shape;1001;p21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7" name="Google Shape;1007;p21"/>
          <p:cNvSpPr txBox="1">
            <a:spLocks noGrp="1"/>
          </p:cNvSpPr>
          <p:nvPr>
            <p:ph type="subTitle" idx="1"/>
          </p:nvPr>
        </p:nvSpPr>
        <p:spPr>
          <a:xfrm>
            <a:off x="2759650" y="1547600"/>
            <a:ext cx="34089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21"/>
          <p:cNvSpPr txBox="1">
            <a:spLocks noGrp="1"/>
          </p:cNvSpPr>
          <p:nvPr>
            <p:ph type="subTitle" idx="2"/>
          </p:nvPr>
        </p:nvSpPr>
        <p:spPr>
          <a:xfrm>
            <a:off x="2759650" y="2313567"/>
            <a:ext cx="34089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21"/>
          <p:cNvSpPr txBox="1">
            <a:spLocks noGrp="1"/>
          </p:cNvSpPr>
          <p:nvPr>
            <p:ph type="subTitle" idx="3"/>
          </p:nvPr>
        </p:nvSpPr>
        <p:spPr>
          <a:xfrm>
            <a:off x="2759650" y="3079533"/>
            <a:ext cx="34089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21"/>
          <p:cNvSpPr txBox="1">
            <a:spLocks noGrp="1"/>
          </p:cNvSpPr>
          <p:nvPr>
            <p:ph type="subTitle" idx="4"/>
          </p:nvPr>
        </p:nvSpPr>
        <p:spPr>
          <a:xfrm>
            <a:off x="2759650" y="3845500"/>
            <a:ext cx="34089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21"/>
          <p:cNvSpPr txBox="1">
            <a:spLocks noGrp="1"/>
          </p:cNvSpPr>
          <p:nvPr>
            <p:ph type="subTitle" idx="5"/>
          </p:nvPr>
        </p:nvSpPr>
        <p:spPr>
          <a:xfrm>
            <a:off x="1363750" y="1547600"/>
            <a:ext cx="13602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12" name="Google Shape;1012;p21"/>
          <p:cNvSpPr txBox="1">
            <a:spLocks noGrp="1"/>
          </p:cNvSpPr>
          <p:nvPr>
            <p:ph type="subTitle" idx="6"/>
          </p:nvPr>
        </p:nvSpPr>
        <p:spPr>
          <a:xfrm>
            <a:off x="1363750" y="2313567"/>
            <a:ext cx="13602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13" name="Google Shape;1013;p21"/>
          <p:cNvSpPr txBox="1">
            <a:spLocks noGrp="1"/>
          </p:cNvSpPr>
          <p:nvPr>
            <p:ph type="subTitle" idx="7"/>
          </p:nvPr>
        </p:nvSpPr>
        <p:spPr>
          <a:xfrm>
            <a:off x="1363750" y="3079533"/>
            <a:ext cx="13602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14" name="Google Shape;1014;p21"/>
          <p:cNvSpPr txBox="1">
            <a:spLocks noGrp="1"/>
          </p:cNvSpPr>
          <p:nvPr>
            <p:ph type="subTitle" idx="8"/>
          </p:nvPr>
        </p:nvSpPr>
        <p:spPr>
          <a:xfrm>
            <a:off x="1363750" y="3845500"/>
            <a:ext cx="13602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22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017" name="Google Shape;1017;p22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018" name="Google Shape;1018;p22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19" name="Google Shape;1019;p22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020" name="Google Shape;1020;p22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021" name="Google Shape;1021;p22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2" name="Google Shape;1022;p22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3" name="Google Shape;1023;p22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4" name="Google Shape;1024;p22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5" name="Google Shape;1025;p22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6" name="Google Shape;1026;p22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7" name="Google Shape;1027;p22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8" name="Google Shape;1028;p22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9" name="Google Shape;1029;p22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0" name="Google Shape;1030;p22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1" name="Google Shape;1031;p22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2" name="Google Shape;1032;p22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3" name="Google Shape;1033;p22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4" name="Google Shape;1034;p22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5" name="Google Shape;1035;p22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6" name="Google Shape;1036;p22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7" name="Google Shape;1037;p22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8" name="Google Shape;1038;p22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9" name="Google Shape;1039;p22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0" name="Google Shape;1040;p22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1" name="Google Shape;1041;p22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2" name="Google Shape;1042;p22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3" name="Google Shape;1043;p22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4" name="Google Shape;1044;p22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45" name="Google Shape;1045;p22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046" name="Google Shape;1046;p22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7" name="Google Shape;1047;p22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8" name="Google Shape;1048;p22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9" name="Google Shape;1049;p22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0" name="Google Shape;1050;p22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1" name="Google Shape;1051;p22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2" name="Google Shape;1052;p22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3" name="Google Shape;1053;p22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4" name="Google Shape;1054;p22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5" name="Google Shape;1055;p22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6" name="Google Shape;1056;p22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7" name="Google Shape;1057;p22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8" name="Google Shape;1058;p22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59" name="Google Shape;1059;p22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60" name="Google Shape;1060;p22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061" name="Google Shape;1061;p22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062" name="Google Shape;1062;p22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067" name="Google Shape;1067;p22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8" name="Google Shape;1068;p22"/>
          <p:cNvSpPr txBox="1">
            <a:spLocks noGrp="1"/>
          </p:cNvSpPr>
          <p:nvPr>
            <p:ph type="subTitle" idx="1"/>
          </p:nvPr>
        </p:nvSpPr>
        <p:spPr>
          <a:xfrm>
            <a:off x="1101224" y="202086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22"/>
          <p:cNvSpPr txBox="1">
            <a:spLocks noGrp="1"/>
          </p:cNvSpPr>
          <p:nvPr>
            <p:ph type="subTitle" idx="2"/>
          </p:nvPr>
        </p:nvSpPr>
        <p:spPr>
          <a:xfrm>
            <a:off x="3579000" y="202086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22"/>
          <p:cNvSpPr txBox="1">
            <a:spLocks noGrp="1"/>
          </p:cNvSpPr>
          <p:nvPr>
            <p:ph type="subTitle" idx="3"/>
          </p:nvPr>
        </p:nvSpPr>
        <p:spPr>
          <a:xfrm>
            <a:off x="1101224" y="345850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22"/>
          <p:cNvSpPr txBox="1">
            <a:spLocks noGrp="1"/>
          </p:cNvSpPr>
          <p:nvPr>
            <p:ph type="subTitle" idx="4"/>
          </p:nvPr>
        </p:nvSpPr>
        <p:spPr>
          <a:xfrm>
            <a:off x="3579000" y="345850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22"/>
          <p:cNvSpPr txBox="1">
            <a:spLocks noGrp="1"/>
          </p:cNvSpPr>
          <p:nvPr>
            <p:ph type="subTitle" idx="5"/>
          </p:nvPr>
        </p:nvSpPr>
        <p:spPr>
          <a:xfrm>
            <a:off x="6056776" y="202086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22"/>
          <p:cNvSpPr txBox="1">
            <a:spLocks noGrp="1"/>
          </p:cNvSpPr>
          <p:nvPr>
            <p:ph type="subTitle" idx="6"/>
          </p:nvPr>
        </p:nvSpPr>
        <p:spPr>
          <a:xfrm>
            <a:off x="6056776" y="345850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22"/>
          <p:cNvSpPr txBox="1">
            <a:spLocks noGrp="1"/>
          </p:cNvSpPr>
          <p:nvPr>
            <p:ph type="subTitle" idx="7"/>
          </p:nvPr>
        </p:nvSpPr>
        <p:spPr>
          <a:xfrm>
            <a:off x="1101224" y="15668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75" name="Google Shape;1075;p22"/>
          <p:cNvSpPr txBox="1">
            <a:spLocks noGrp="1"/>
          </p:cNvSpPr>
          <p:nvPr>
            <p:ph type="subTitle" idx="8"/>
          </p:nvPr>
        </p:nvSpPr>
        <p:spPr>
          <a:xfrm>
            <a:off x="3579000" y="15668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76" name="Google Shape;1076;p22"/>
          <p:cNvSpPr txBox="1">
            <a:spLocks noGrp="1"/>
          </p:cNvSpPr>
          <p:nvPr>
            <p:ph type="subTitle" idx="9"/>
          </p:nvPr>
        </p:nvSpPr>
        <p:spPr>
          <a:xfrm>
            <a:off x="1101224" y="30002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77" name="Google Shape;1077;p22"/>
          <p:cNvSpPr txBox="1">
            <a:spLocks noGrp="1"/>
          </p:cNvSpPr>
          <p:nvPr>
            <p:ph type="subTitle" idx="13"/>
          </p:nvPr>
        </p:nvSpPr>
        <p:spPr>
          <a:xfrm>
            <a:off x="3579000" y="30002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78" name="Google Shape;1078;p22"/>
          <p:cNvSpPr txBox="1">
            <a:spLocks noGrp="1"/>
          </p:cNvSpPr>
          <p:nvPr>
            <p:ph type="subTitle" idx="14"/>
          </p:nvPr>
        </p:nvSpPr>
        <p:spPr>
          <a:xfrm>
            <a:off x="6056776" y="15668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79" name="Google Shape;1079;p22"/>
          <p:cNvSpPr txBox="1">
            <a:spLocks noGrp="1"/>
          </p:cNvSpPr>
          <p:nvPr>
            <p:ph type="subTitle" idx="15"/>
          </p:nvPr>
        </p:nvSpPr>
        <p:spPr>
          <a:xfrm>
            <a:off x="6056776" y="30002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3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082" name="Google Shape;1082;p23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083" name="Google Shape;1083;p23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84" name="Google Shape;1084;p23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085" name="Google Shape;1085;p23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086" name="Google Shape;1086;p23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7" name="Google Shape;1087;p23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8" name="Google Shape;1088;p23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9" name="Google Shape;1089;p23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0" name="Google Shape;1090;p23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1" name="Google Shape;1091;p23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2" name="Google Shape;1092;p23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3" name="Google Shape;1093;p23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4" name="Google Shape;1094;p23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5" name="Google Shape;1095;p23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6" name="Google Shape;1096;p23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7" name="Google Shape;1097;p23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8" name="Google Shape;1098;p23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9" name="Google Shape;1099;p23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0" name="Google Shape;1100;p23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1" name="Google Shape;1101;p23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23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3" name="Google Shape;1103;p23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4" name="Google Shape;1104;p23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5" name="Google Shape;1105;p23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6" name="Google Shape;1106;p23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7" name="Google Shape;1107;p23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8" name="Google Shape;1108;p23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9" name="Google Shape;1109;p23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10" name="Google Shape;1110;p23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111" name="Google Shape;1111;p23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2" name="Google Shape;1112;p23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3" name="Google Shape;1113;p23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4" name="Google Shape;1114;p23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5" name="Google Shape;1115;p23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6" name="Google Shape;1116;p23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7" name="Google Shape;1117;p23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8" name="Google Shape;1118;p23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19" name="Google Shape;1119;p23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0" name="Google Shape;1120;p23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1" name="Google Shape;1121;p23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2" name="Google Shape;1122;p23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3" name="Google Shape;1123;p23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4" name="Google Shape;1124;p23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5" name="Google Shape;1125;p23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126" name="Google Shape;1126;p23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127" name="Google Shape;1127;p23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32" name="Google Shape;1132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5996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3" name="Google Shape;1133;p23"/>
          <p:cNvSpPr txBox="1">
            <a:spLocks noGrp="1"/>
          </p:cNvSpPr>
          <p:nvPr>
            <p:ph type="subTitle" idx="1"/>
          </p:nvPr>
        </p:nvSpPr>
        <p:spPr>
          <a:xfrm>
            <a:off x="2223600" y="1375200"/>
            <a:ext cx="46968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34" name="Google Shape;1134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3267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5" name="Google Shape;1135;p23"/>
          <p:cNvSpPr txBox="1">
            <a:spLocks noGrp="1"/>
          </p:cNvSpPr>
          <p:nvPr>
            <p:ph type="subTitle" idx="3"/>
          </p:nvPr>
        </p:nvSpPr>
        <p:spPr>
          <a:xfrm>
            <a:off x="2223600" y="2714834"/>
            <a:ext cx="46968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36" name="Google Shape;1136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7" name="Google Shape;1137;p23"/>
          <p:cNvSpPr txBox="1">
            <a:spLocks noGrp="1"/>
          </p:cNvSpPr>
          <p:nvPr>
            <p:ph type="subTitle" idx="5"/>
          </p:nvPr>
        </p:nvSpPr>
        <p:spPr>
          <a:xfrm>
            <a:off x="2223600" y="4027909"/>
            <a:ext cx="46968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24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140" name="Google Shape;1140;p24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141" name="Google Shape;1141;p24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42" name="Google Shape;1142;p24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143" name="Google Shape;1143;p24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144" name="Google Shape;1144;p24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5" name="Google Shape;1145;p24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6" name="Google Shape;1146;p24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7" name="Google Shape;1147;p24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8" name="Google Shape;1148;p24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9" name="Google Shape;1149;p24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0" name="Google Shape;1150;p24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1" name="Google Shape;1151;p24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2" name="Google Shape;1152;p24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3" name="Google Shape;1153;p24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4" name="Google Shape;1154;p24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5" name="Google Shape;1155;p24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6" name="Google Shape;1156;p24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7" name="Google Shape;1157;p24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8" name="Google Shape;1158;p24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9" name="Google Shape;1159;p24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0" name="Google Shape;1160;p24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1" name="Google Shape;1161;p24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2" name="Google Shape;1162;p24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3" name="Google Shape;1163;p24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4" name="Google Shape;1164;p24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5" name="Google Shape;1165;p24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6" name="Google Shape;1166;p24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7" name="Google Shape;1167;p24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68" name="Google Shape;1168;p24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169" name="Google Shape;1169;p24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0" name="Google Shape;1170;p24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1" name="Google Shape;1171;p24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2" name="Google Shape;1172;p24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3" name="Google Shape;1173;p24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4" name="Google Shape;1174;p24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5" name="Google Shape;1175;p24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6" name="Google Shape;1176;p24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7" name="Google Shape;1177;p24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8" name="Google Shape;1178;p24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79" name="Google Shape;1179;p24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80" name="Google Shape;1180;p24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81" name="Google Shape;1181;p24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82" name="Google Shape;1182;p24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83" name="Google Shape;1183;p24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184" name="Google Shape;1184;p24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185" name="Google Shape;1185;p24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90" name="Google Shape;1190;p24"/>
          <p:cNvSpPr txBox="1">
            <a:spLocks noGrp="1"/>
          </p:cNvSpPr>
          <p:nvPr>
            <p:ph type="title" hasCustomPrompt="1"/>
          </p:nvPr>
        </p:nvSpPr>
        <p:spPr>
          <a:xfrm>
            <a:off x="938500" y="2724150"/>
            <a:ext cx="2173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24"/>
          <p:cNvSpPr txBox="1">
            <a:spLocks noGrp="1"/>
          </p:cNvSpPr>
          <p:nvPr>
            <p:ph type="subTitle" idx="1"/>
          </p:nvPr>
        </p:nvSpPr>
        <p:spPr>
          <a:xfrm>
            <a:off x="938500" y="37053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92" name="Google Shape;1192;p24"/>
          <p:cNvSpPr txBox="1">
            <a:spLocks noGrp="1"/>
          </p:cNvSpPr>
          <p:nvPr>
            <p:ph type="subTitle" idx="2"/>
          </p:nvPr>
        </p:nvSpPr>
        <p:spPr>
          <a:xfrm>
            <a:off x="9385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93" name="Google Shape;1193;p24"/>
          <p:cNvSpPr txBox="1">
            <a:spLocks noGrp="1"/>
          </p:cNvSpPr>
          <p:nvPr>
            <p:ph type="title" idx="3" hasCustomPrompt="1"/>
          </p:nvPr>
        </p:nvSpPr>
        <p:spPr>
          <a:xfrm>
            <a:off x="3485400" y="2724150"/>
            <a:ext cx="2173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4" name="Google Shape;1194;p24"/>
          <p:cNvSpPr txBox="1">
            <a:spLocks noGrp="1"/>
          </p:cNvSpPr>
          <p:nvPr>
            <p:ph type="subTitle" idx="4"/>
          </p:nvPr>
        </p:nvSpPr>
        <p:spPr>
          <a:xfrm>
            <a:off x="3485400" y="37053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95" name="Google Shape;1195;p24"/>
          <p:cNvSpPr txBox="1">
            <a:spLocks noGrp="1"/>
          </p:cNvSpPr>
          <p:nvPr>
            <p:ph type="subTitle" idx="5"/>
          </p:nvPr>
        </p:nvSpPr>
        <p:spPr>
          <a:xfrm>
            <a:off x="34854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96" name="Google Shape;1196;p24"/>
          <p:cNvSpPr txBox="1">
            <a:spLocks noGrp="1"/>
          </p:cNvSpPr>
          <p:nvPr>
            <p:ph type="title" idx="6" hasCustomPrompt="1"/>
          </p:nvPr>
        </p:nvSpPr>
        <p:spPr>
          <a:xfrm>
            <a:off x="6032300" y="2724150"/>
            <a:ext cx="2173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7" name="Google Shape;1197;p24"/>
          <p:cNvSpPr txBox="1">
            <a:spLocks noGrp="1"/>
          </p:cNvSpPr>
          <p:nvPr>
            <p:ph type="subTitle" idx="7"/>
          </p:nvPr>
        </p:nvSpPr>
        <p:spPr>
          <a:xfrm>
            <a:off x="6032300" y="37053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98" name="Google Shape;1198;p24"/>
          <p:cNvSpPr txBox="1">
            <a:spLocks noGrp="1"/>
          </p:cNvSpPr>
          <p:nvPr>
            <p:ph type="subTitle" idx="8"/>
          </p:nvPr>
        </p:nvSpPr>
        <p:spPr>
          <a:xfrm>
            <a:off x="6032300" y="33495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99" name="Google Shape;1199;p24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25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202" name="Google Shape;1202;p25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203" name="Google Shape;1203;p25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04" name="Google Shape;1204;p25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205" name="Google Shape;1205;p25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206" name="Google Shape;1206;p25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7" name="Google Shape;1207;p25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8" name="Google Shape;1208;p25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9" name="Google Shape;1209;p25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0" name="Google Shape;1210;p25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1" name="Google Shape;1211;p25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2" name="Google Shape;1212;p25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3" name="Google Shape;1213;p25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4" name="Google Shape;1214;p25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5" name="Google Shape;1215;p25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6" name="Google Shape;1216;p25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7" name="Google Shape;1217;p25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8" name="Google Shape;1218;p25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9" name="Google Shape;1219;p25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0" name="Google Shape;1220;p25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1" name="Google Shape;1221;p25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2" name="Google Shape;1222;p25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3" name="Google Shape;1223;p25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4" name="Google Shape;1224;p25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5" name="Google Shape;1225;p25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6" name="Google Shape;1226;p25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7" name="Google Shape;1227;p25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8" name="Google Shape;1228;p25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9" name="Google Shape;1229;p25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30" name="Google Shape;1230;p25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231" name="Google Shape;1231;p25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2" name="Google Shape;1232;p25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3" name="Google Shape;1233;p25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4" name="Google Shape;1234;p25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5" name="Google Shape;1235;p25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6" name="Google Shape;1236;p25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7" name="Google Shape;1237;p25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8" name="Google Shape;1238;p25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9" name="Google Shape;1239;p25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0" name="Google Shape;1240;p25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1" name="Google Shape;1241;p25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2" name="Google Shape;1242;p25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3" name="Google Shape;1243;p25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4" name="Google Shape;1244;p25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5" name="Google Shape;1245;p25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246" name="Google Shape;1246;p25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247" name="Google Shape;1247;p25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52" name="Google Shape;1252;p25"/>
          <p:cNvSpPr txBox="1">
            <a:spLocks noGrp="1"/>
          </p:cNvSpPr>
          <p:nvPr>
            <p:ph type="title"/>
          </p:nvPr>
        </p:nvSpPr>
        <p:spPr>
          <a:xfrm>
            <a:off x="2792600" y="387600"/>
            <a:ext cx="35589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3" name="Google Shape;1253;p25"/>
          <p:cNvSpPr txBox="1">
            <a:spLocks noGrp="1"/>
          </p:cNvSpPr>
          <p:nvPr>
            <p:ph type="subTitle" idx="1"/>
          </p:nvPr>
        </p:nvSpPr>
        <p:spPr>
          <a:xfrm>
            <a:off x="2792550" y="1841450"/>
            <a:ext cx="35589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25"/>
          <p:cNvSpPr txBox="1"/>
          <p:nvPr/>
        </p:nvSpPr>
        <p:spPr>
          <a:xfrm>
            <a:off x="2099100" y="3578757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 sz="1200" b="1" u="sng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26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257" name="Google Shape;1257;p26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258" name="Google Shape;1258;p26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59" name="Google Shape;1259;p26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260" name="Google Shape;1260;p26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261" name="Google Shape;1261;p26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2" name="Google Shape;1262;p26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3" name="Google Shape;1263;p26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4" name="Google Shape;1264;p26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5" name="Google Shape;1265;p26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6" name="Google Shape;1266;p26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7" name="Google Shape;1267;p26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8" name="Google Shape;1268;p26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9" name="Google Shape;1269;p26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0" name="Google Shape;1270;p26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1" name="Google Shape;1271;p26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2" name="Google Shape;1272;p26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3" name="Google Shape;1273;p26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4" name="Google Shape;1274;p26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5" name="Google Shape;1275;p26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6" name="Google Shape;1276;p26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7" name="Google Shape;1277;p26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8" name="Google Shape;1278;p26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9" name="Google Shape;1279;p26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0" name="Google Shape;1280;p26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1" name="Google Shape;1281;p26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2" name="Google Shape;1282;p26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3" name="Google Shape;1283;p26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4" name="Google Shape;1284;p26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85" name="Google Shape;1285;p26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286" name="Google Shape;1286;p26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7" name="Google Shape;1287;p26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8" name="Google Shape;1288;p26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9" name="Google Shape;1289;p26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0" name="Google Shape;1290;p26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1" name="Google Shape;1291;p26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2" name="Google Shape;1292;p26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3" name="Google Shape;1293;p26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4" name="Google Shape;1294;p26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5" name="Google Shape;1295;p26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6" name="Google Shape;1296;p26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7" name="Google Shape;1297;p26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8" name="Google Shape;1298;p26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9" name="Google Shape;1299;p26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00" name="Google Shape;1300;p26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301" name="Google Shape;1301;p26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302" name="Google Shape;1302;p26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26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4" name="Google Shape;1304;p26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5" name="Google Shape;1305;p26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307" name="Google Shape;1307;p26"/>
          <p:cNvPicPr preferRelativeResize="0"/>
          <p:nvPr/>
        </p:nvPicPr>
        <p:blipFill rotWithShape="1">
          <a:blip r:embed="rId2"/>
          <a:srcRect t="21176" r="3250" b="9686"/>
          <a:stretch>
            <a:fillRect/>
          </a:stretch>
        </p:blipFill>
        <p:spPr>
          <a:xfrm rot="9112021">
            <a:off x="8213763" y="4347050"/>
            <a:ext cx="629524" cy="45812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08" name="Google Shape;1308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8763" y="4175354"/>
            <a:ext cx="484550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09" name="Google Shape;1309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86238" y="406604"/>
            <a:ext cx="484550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7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312" name="Google Shape;1312;p27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313" name="Google Shape;1313;p27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314" name="Google Shape;1314;p27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315" name="Google Shape;1315;p27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316" name="Google Shape;1316;p27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17" name="Google Shape;1317;p27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18" name="Google Shape;1318;p27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19" name="Google Shape;1319;p27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0" name="Google Shape;1320;p27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1" name="Google Shape;1321;p27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2" name="Google Shape;1322;p27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3" name="Google Shape;1323;p27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4" name="Google Shape;1324;p27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5" name="Google Shape;1325;p27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6" name="Google Shape;1326;p27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7" name="Google Shape;1327;p27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8" name="Google Shape;1328;p27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9" name="Google Shape;1329;p27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0" name="Google Shape;1330;p27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1" name="Google Shape;1331;p27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2" name="Google Shape;1332;p27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3" name="Google Shape;1333;p27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4" name="Google Shape;1334;p27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5" name="Google Shape;1335;p27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6" name="Google Shape;1336;p27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7" name="Google Shape;1337;p27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8" name="Google Shape;1338;p27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9" name="Google Shape;1339;p27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0" name="Google Shape;1340;p27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341" name="Google Shape;1341;p27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2" name="Google Shape;1342;p27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3" name="Google Shape;1343;p27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4" name="Google Shape;1344;p27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5" name="Google Shape;1345;p27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6" name="Google Shape;1346;p27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7" name="Google Shape;1347;p27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8" name="Google Shape;1348;p27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9" name="Google Shape;1349;p27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0" name="Google Shape;1350;p27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1" name="Google Shape;1351;p27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2" name="Google Shape;1352;p27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3" name="Google Shape;1353;p27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4" name="Google Shape;1354;p27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5" name="Google Shape;1355;p27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356" name="Google Shape;1356;p27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357" name="Google Shape;1357;p27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362" name="Google Shape;1362;p27"/>
          <p:cNvPicPr preferRelativeResize="0"/>
          <p:nvPr/>
        </p:nvPicPr>
        <p:blipFill rotWithShape="1">
          <a:blip r:embed="rId2"/>
          <a:srcRect t="21176" r="3250" b="9686"/>
          <a:stretch>
            <a:fillRect/>
          </a:stretch>
        </p:blipFill>
        <p:spPr>
          <a:xfrm rot="-8100058">
            <a:off x="433046" y="4400104"/>
            <a:ext cx="560360" cy="40779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63" name="Google Shape;1363;p27"/>
          <p:cNvPicPr preferRelativeResize="0"/>
          <p:nvPr/>
        </p:nvPicPr>
        <p:blipFill rotWithShape="1">
          <a:blip r:embed="rId3"/>
          <a:srcRect l="19216" t="40801" r="28292" b="23502"/>
          <a:stretch>
            <a:fillRect/>
          </a:stretch>
        </p:blipFill>
        <p:spPr>
          <a:xfrm>
            <a:off x="8430775" y="4023000"/>
            <a:ext cx="484550" cy="53005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64" name="Google Shape;1364;p27"/>
          <p:cNvPicPr preferRelativeResize="0"/>
          <p:nvPr/>
        </p:nvPicPr>
        <p:blipFill rotWithShape="1">
          <a:blip r:embed="rId2"/>
          <a:srcRect t="21176" r="3250" b="9686"/>
          <a:stretch>
            <a:fillRect/>
          </a:stretch>
        </p:blipFill>
        <p:spPr>
          <a:xfrm rot="1597968">
            <a:off x="8187813" y="310438"/>
            <a:ext cx="629525" cy="4581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65" name="Google Shape;1365;p27"/>
          <p:cNvPicPr preferRelativeResize="0"/>
          <p:nvPr/>
        </p:nvPicPr>
        <p:blipFill rotWithShape="1">
          <a:blip r:embed="rId3"/>
          <a:srcRect l="19216" t="40801" r="28292" b="23502"/>
          <a:stretch>
            <a:fillRect/>
          </a:stretch>
        </p:blipFill>
        <p:spPr>
          <a:xfrm rot="-1940896">
            <a:off x="396050" y="872275"/>
            <a:ext cx="484550" cy="53005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91138"/>
            <a:ext cx="8496300" cy="460375"/>
          </a:xfrm>
        </p:spPr>
        <p:txBody>
          <a:bodyPr/>
          <a:lstStyle/>
          <a:p>
            <a:r>
              <a:rPr lang="en-US"/>
              <a:t>Tiêu đề slide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85800"/>
            <a:ext cx="8496300" cy="4057650"/>
          </a:xfrm>
        </p:spPr>
        <p:txBody>
          <a:bodyPr/>
          <a:lstStyle>
            <a:lvl2pPr marL="260985" indent="-130175">
              <a:defRPr/>
            </a:lvl2pPr>
            <a:lvl3pPr marL="610235" indent="-225425">
              <a:defRPr/>
            </a:lvl3pPr>
          </a:lstStyle>
          <a:p>
            <a:pPr lvl="0"/>
            <a:r>
              <a:rPr lang="en-US"/>
              <a:t>Nội dung cấp 1</a:t>
            </a:r>
            <a:endParaRPr lang="en-US"/>
          </a:p>
          <a:p>
            <a:pPr lvl="1"/>
            <a:r>
              <a:rPr lang="en-US"/>
              <a:t>Nội dung cấp 2</a:t>
            </a:r>
            <a:endParaRPr lang="en-US"/>
          </a:p>
          <a:p>
            <a:pPr lvl="2"/>
            <a:r>
              <a:rPr lang="en-US"/>
              <a:t>Nội dung cấp 3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9300" y="4899389"/>
            <a:ext cx="2133600" cy="153132"/>
          </a:xfrm>
        </p:spPr>
        <p:txBody>
          <a:bodyPr/>
          <a:lstStyle/>
          <a:p>
            <a:fld id="{97EAB79C-4CF0-4173-961A-9AACE773F4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67100" y="4899389"/>
            <a:ext cx="2895600" cy="1531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4900" y="4899389"/>
            <a:ext cx="388620" cy="153132"/>
          </a:xfrm>
        </p:spPr>
        <p:txBody>
          <a:bodyPr/>
          <a:lstStyle/>
          <a:p>
            <a:fld id="{E7E9B6F3-B49F-4E82-9D41-75F73D848A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4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1" name="Google Shape;121;p4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22" name="Google Shape;122;p4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23" name="Google Shape;123;p4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4" name="Google Shape;124;p4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5" name="Google Shape;125;p4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6" name="Google Shape;126;p4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" name="Google Shape;127;p4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" name="Google Shape;128;p4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" name="Google Shape;129;p4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0" name="Google Shape;130;p4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1" name="Google Shape;131;p4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" name="Google Shape;132;p4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" name="Google Shape;133;p4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" name="Google Shape;134;p4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" name="Google Shape;135;p4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6" name="Google Shape;136;p4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" name="Google Shape;137;p4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" name="Google Shape;138;p4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" name="Google Shape;139;p4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0" name="Google Shape;140;p4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1" name="Google Shape;141;p4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2" name="Google Shape;142;p4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3" name="Google Shape;143;p4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4" name="Google Shape;144;p4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5" name="Google Shape;145;p4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6" name="Google Shape;146;p4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47" name="Google Shape;147;p4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148" name="Google Shape;148;p4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9" name="Google Shape;149;p4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0" name="Google Shape;150;p4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1" name="Google Shape;151;p4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2" name="Google Shape;152;p4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3" name="Google Shape;153;p4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4" name="Google Shape;154;p4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5" name="Google Shape;155;p4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6" name="Google Shape;156;p4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7" name="Google Shape;157;p4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8" name="Google Shape;158;p4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" name="Google Shape;159;p4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" name="Google Shape;160;p4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1" name="Google Shape;161;p4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2" name="Google Shape;162;p4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163" name="Google Shape;163;p4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164" name="Google Shape;164;p4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585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Ligh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2"/>
          <a:srcRect l="13831" t="18765" r="11161"/>
          <a:stretch>
            <a:fillRect/>
          </a:stretch>
        </p:blipFill>
        <p:spPr>
          <a:xfrm rot="1648009">
            <a:off x="523847" y="4397267"/>
            <a:ext cx="378751" cy="41347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3"/>
          <a:srcRect l="23922" r="16776"/>
          <a:stretch>
            <a:fillRect/>
          </a:stretch>
        </p:blipFill>
        <p:spPr>
          <a:xfrm>
            <a:off x="8430771" y="429263"/>
            <a:ext cx="343383" cy="53005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5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77" name="Google Shape;177;p5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178" name="Google Shape;178;p5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179" name="Google Shape;179;p5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0" name="Google Shape;180;p5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1" name="Google Shape;181;p5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2" name="Google Shape;182;p5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3" name="Google Shape;183;p5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4" name="Google Shape;184;p5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5" name="Google Shape;185;p5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6" name="Google Shape;186;p5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7" name="Google Shape;187;p5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8" name="Google Shape;188;p5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9" name="Google Shape;189;p5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0" name="Google Shape;190;p5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1" name="Google Shape;191;p5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2" name="Google Shape;192;p5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3" name="Google Shape;193;p5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4" name="Google Shape;194;p5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5" name="Google Shape;195;p5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6" name="Google Shape;196;p5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7" name="Google Shape;197;p5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8" name="Google Shape;198;p5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9" name="Google Shape;199;p5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" name="Google Shape;200;p5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1" name="Google Shape;201;p5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2" name="Google Shape;202;p5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03" name="Google Shape;203;p5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204" name="Google Shape;204;p5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5" name="Google Shape;205;p5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" name="Google Shape;206;p5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" name="Google Shape;207;p5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" name="Google Shape;208;p5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9" name="Google Shape;209;p5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" name="Google Shape;210;p5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" name="Google Shape;211;p5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2" name="Google Shape;212;p5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3" name="Google Shape;213;p5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4" name="Google Shape;214;p5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5" name="Google Shape;215;p5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" name="Google Shape;216;p5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7" name="Google Shape;217;p5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8" name="Google Shape;218;p5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19" name="Google Shape;219;p5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5"/>
          <p:cNvSpPr txBox="1">
            <a:spLocks noGrp="1"/>
          </p:cNvSpPr>
          <p:nvPr>
            <p:ph type="subTitle" idx="1"/>
          </p:nvPr>
        </p:nvSpPr>
        <p:spPr>
          <a:xfrm>
            <a:off x="5067221" y="3608749"/>
            <a:ext cx="20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7" name="Google Shape;227;p5"/>
          <p:cNvSpPr txBox="1">
            <a:spLocks noGrp="1"/>
          </p:cNvSpPr>
          <p:nvPr>
            <p:ph type="subTitle" idx="2"/>
          </p:nvPr>
        </p:nvSpPr>
        <p:spPr>
          <a:xfrm>
            <a:off x="2010679" y="3608800"/>
            <a:ext cx="20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" name="Google Shape;228;p5"/>
          <p:cNvSpPr txBox="1">
            <a:spLocks noGrp="1"/>
          </p:cNvSpPr>
          <p:nvPr>
            <p:ph type="subTitle" idx="3"/>
          </p:nvPr>
        </p:nvSpPr>
        <p:spPr>
          <a:xfrm>
            <a:off x="5067221" y="3214250"/>
            <a:ext cx="2066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29" name="Google Shape;229;p5"/>
          <p:cNvSpPr txBox="1">
            <a:spLocks noGrp="1"/>
          </p:cNvSpPr>
          <p:nvPr>
            <p:ph type="subTitle" idx="4"/>
          </p:nvPr>
        </p:nvSpPr>
        <p:spPr>
          <a:xfrm>
            <a:off x="2010679" y="3214300"/>
            <a:ext cx="2066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6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232" name="Google Shape;232;p6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34" name="Google Shape;234;p6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235" name="Google Shape;235;p6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236" name="Google Shape;236;p6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7" name="Google Shape;237;p6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8" name="Google Shape;238;p6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9" name="Google Shape;239;p6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0" name="Google Shape;240;p6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1" name="Google Shape;241;p6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2" name="Google Shape;242;p6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3" name="Google Shape;243;p6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4" name="Google Shape;244;p6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" name="Google Shape;245;p6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6" name="Google Shape;246;p6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7" name="Google Shape;247;p6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8" name="Google Shape;248;p6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9" name="Google Shape;249;p6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0" name="Google Shape;250;p6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1" name="Google Shape;251;p6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2" name="Google Shape;252;p6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3" name="Google Shape;253;p6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4" name="Google Shape;254;p6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5" name="Google Shape;255;p6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6" name="Google Shape;256;p6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7" name="Google Shape;257;p6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8" name="Google Shape;258;p6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0" name="Google Shape;260;p6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261" name="Google Shape;261;p6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2" name="Google Shape;262;p6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3" name="Google Shape;263;p6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4" name="Google Shape;264;p6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5" name="Google Shape;265;p6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6" name="Google Shape;266;p6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7" name="Google Shape;267;p6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8" name="Google Shape;268;p6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9" name="Google Shape;269;p6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0" name="Google Shape;270;p6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1" name="Google Shape;271;p6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2" name="Google Shape;272;p6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3" name="Google Shape;273;p6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4" name="Google Shape;274;p6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5" name="Google Shape;275;p6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76" name="Google Shape;276;p6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82" name="Google Shape;28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83" name="Google Shape;283;p6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1033408">
            <a:off x="8266451" y="4312250"/>
            <a:ext cx="477201" cy="47945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7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286" name="Google Shape;286;p7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88" name="Google Shape;288;p7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289" name="Google Shape;289;p7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290" name="Google Shape;290;p7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1" name="Google Shape;291;p7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2" name="Google Shape;292;p7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3" name="Google Shape;293;p7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4" name="Google Shape;294;p7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5" name="Google Shape;295;p7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7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7" name="Google Shape;297;p7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8" name="Google Shape;298;p7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9" name="Google Shape;299;p7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0" name="Google Shape;300;p7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1" name="Google Shape;301;p7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2" name="Google Shape;302;p7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3" name="Google Shape;303;p7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4" name="Google Shape;304;p7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5" name="Google Shape;305;p7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6" name="Google Shape;306;p7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7" name="Google Shape;307;p7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8" name="Google Shape;308;p7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9" name="Google Shape;309;p7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0" name="Google Shape;310;p7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1" name="Google Shape;311;p7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2" name="Google Shape;312;p7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3" name="Google Shape;313;p7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14" name="Google Shape;314;p7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315" name="Google Shape;315;p7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6" name="Google Shape;316;p7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7" name="Google Shape;317;p7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2" name="Google Shape;322;p7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7" name="Google Shape;327;p7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330" name="Google Shape;330;p7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36" name="Google Shape;336;p7"/>
          <p:cNvSpPr txBox="1">
            <a:spLocks noGrp="1"/>
          </p:cNvSpPr>
          <p:nvPr>
            <p:ph type="title"/>
          </p:nvPr>
        </p:nvSpPr>
        <p:spPr>
          <a:xfrm>
            <a:off x="868950" y="1082125"/>
            <a:ext cx="4985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7"/>
          <p:cNvSpPr txBox="1">
            <a:spLocks noGrp="1"/>
          </p:cNvSpPr>
          <p:nvPr>
            <p:ph type="subTitle" idx="1"/>
          </p:nvPr>
        </p:nvSpPr>
        <p:spPr>
          <a:xfrm>
            <a:off x="868950" y="1857325"/>
            <a:ext cx="4985100" cy="2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Light"/>
              <a:buChar char="●"/>
              <a:defRPr>
                <a:latin typeface="Josefin Slab Medium" panose="02000000000000000000"/>
                <a:ea typeface="Josefin Slab Medium" panose="02000000000000000000"/>
                <a:cs typeface="Josefin Slab Medium" panose="02000000000000000000"/>
                <a:sym typeface="Josefin Slab Medium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8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340" name="Google Shape;340;p8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341" name="Google Shape;341;p8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2" name="Google Shape;342;p8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343" name="Google Shape;343;p8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344" name="Google Shape;344;p8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5" name="Google Shape;345;p8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6" name="Google Shape;346;p8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7" name="Google Shape;347;p8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8" name="Google Shape;348;p8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9" name="Google Shape;349;p8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0" name="Google Shape;350;p8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1" name="Google Shape;351;p8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2" name="Google Shape;352;p8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3" name="Google Shape;353;p8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4" name="Google Shape;354;p8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5" name="Google Shape;355;p8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6" name="Google Shape;356;p8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7" name="Google Shape;357;p8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8" name="Google Shape;358;p8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9" name="Google Shape;359;p8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0" name="Google Shape;360;p8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1" name="Google Shape;361;p8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2" name="Google Shape;362;p8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3" name="Google Shape;363;p8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4" name="Google Shape;364;p8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5" name="Google Shape;365;p8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6" name="Google Shape;366;p8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7" name="Google Shape;367;p8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68" name="Google Shape;368;p8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369" name="Google Shape;369;p8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0" name="Google Shape;370;p8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1" name="Google Shape;371;p8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2" name="Google Shape;372;p8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3" name="Google Shape;373;p8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4" name="Google Shape;374;p8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5" name="Google Shape;375;p8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6" name="Google Shape;376;p8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7" name="Google Shape;377;p8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Google Shape;378;p8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Google Shape;379;p8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Google Shape;380;p8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Google Shape;381;p8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Google Shape;382;p8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3" name="Google Shape;383;p8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384" name="Google Shape;384;p8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385" name="Google Shape;385;p8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90" name="Google Shape;390;p8"/>
          <p:cNvSpPr txBox="1">
            <a:spLocks noGrp="1"/>
          </p:cNvSpPr>
          <p:nvPr>
            <p:ph type="title"/>
          </p:nvPr>
        </p:nvSpPr>
        <p:spPr>
          <a:xfrm>
            <a:off x="2046100" y="1307100"/>
            <a:ext cx="5051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9"/>
          <p:cNvGrpSpPr/>
          <p:nvPr/>
        </p:nvGrpSpPr>
        <p:grpSpPr>
          <a:xfrm>
            <a:off x="212863" y="291894"/>
            <a:ext cx="8639203" cy="4559713"/>
            <a:chOff x="212863" y="291894"/>
            <a:chExt cx="8639203" cy="4559713"/>
          </a:xfrm>
        </p:grpSpPr>
        <p:grpSp>
          <p:nvGrpSpPr>
            <p:cNvPr id="393" name="Google Shape;393;p9"/>
            <p:cNvGrpSpPr/>
            <p:nvPr/>
          </p:nvGrpSpPr>
          <p:grpSpPr>
            <a:xfrm>
              <a:off x="291935" y="291894"/>
              <a:ext cx="8560131" cy="4559713"/>
              <a:chOff x="291935" y="291894"/>
              <a:chExt cx="8560131" cy="4559713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291935" y="291898"/>
                <a:ext cx="8559900" cy="4559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dist="95250" dir="28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95" name="Google Shape;395;p9"/>
              <p:cNvGrpSpPr/>
              <p:nvPr/>
            </p:nvGrpSpPr>
            <p:grpSpPr>
              <a:xfrm>
                <a:off x="292583" y="291894"/>
                <a:ext cx="8559483" cy="4559713"/>
                <a:chOff x="-14216328" y="-1718900"/>
                <a:chExt cx="9143770" cy="5143500"/>
              </a:xfrm>
            </p:grpSpPr>
            <p:grpSp>
              <p:nvGrpSpPr>
                <p:cNvPr id="396" name="Google Shape;396;p9"/>
                <p:cNvGrpSpPr/>
                <p:nvPr/>
              </p:nvGrpSpPr>
              <p:grpSpPr>
                <a:xfrm>
                  <a:off x="-14104575" y="-1718900"/>
                  <a:ext cx="8919800" cy="5143500"/>
                  <a:chOff x="-13910675" y="-1718900"/>
                  <a:chExt cx="8919800" cy="5143500"/>
                </a:xfrm>
              </p:grpSpPr>
              <p:cxnSp>
                <p:nvCxnSpPr>
                  <p:cNvPr id="397" name="Google Shape;397;p9"/>
                  <p:cNvCxnSpPr/>
                  <p:nvPr/>
                </p:nvCxnSpPr>
                <p:spPr>
                  <a:xfrm>
                    <a:off x="-139106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8" name="Google Shape;398;p9"/>
                  <p:cNvCxnSpPr/>
                  <p:nvPr/>
                </p:nvCxnSpPr>
                <p:spPr>
                  <a:xfrm>
                    <a:off x="-1352285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9" name="Google Shape;399;p9"/>
                  <p:cNvCxnSpPr/>
                  <p:nvPr/>
                </p:nvCxnSpPr>
                <p:spPr>
                  <a:xfrm>
                    <a:off x="-1313504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0" name="Google Shape;400;p9"/>
                  <p:cNvCxnSpPr/>
                  <p:nvPr/>
                </p:nvCxnSpPr>
                <p:spPr>
                  <a:xfrm>
                    <a:off x="-1274722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1" name="Google Shape;401;p9"/>
                  <p:cNvCxnSpPr/>
                  <p:nvPr/>
                </p:nvCxnSpPr>
                <p:spPr>
                  <a:xfrm>
                    <a:off x="-1235940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2" name="Google Shape;402;p9"/>
                  <p:cNvCxnSpPr/>
                  <p:nvPr/>
                </p:nvCxnSpPr>
                <p:spPr>
                  <a:xfrm>
                    <a:off x="-1197158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3" name="Google Shape;403;p9"/>
                  <p:cNvCxnSpPr/>
                  <p:nvPr/>
                </p:nvCxnSpPr>
                <p:spPr>
                  <a:xfrm>
                    <a:off x="-1158377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4" name="Google Shape;404;p9"/>
                  <p:cNvCxnSpPr/>
                  <p:nvPr/>
                </p:nvCxnSpPr>
                <p:spPr>
                  <a:xfrm>
                    <a:off x="-11195953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5" name="Google Shape;405;p9"/>
                  <p:cNvCxnSpPr/>
                  <p:nvPr/>
                </p:nvCxnSpPr>
                <p:spPr>
                  <a:xfrm>
                    <a:off x="-1080813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6" name="Google Shape;406;p9"/>
                  <p:cNvCxnSpPr/>
                  <p:nvPr/>
                </p:nvCxnSpPr>
                <p:spPr>
                  <a:xfrm>
                    <a:off x="-10420318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7" name="Google Shape;407;p9"/>
                  <p:cNvCxnSpPr/>
                  <p:nvPr/>
                </p:nvCxnSpPr>
                <p:spPr>
                  <a:xfrm>
                    <a:off x="-10032501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8" name="Google Shape;408;p9"/>
                  <p:cNvCxnSpPr/>
                  <p:nvPr/>
                </p:nvCxnSpPr>
                <p:spPr>
                  <a:xfrm>
                    <a:off x="-964468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9" name="Google Shape;409;p9"/>
                  <p:cNvCxnSpPr/>
                  <p:nvPr/>
                </p:nvCxnSpPr>
                <p:spPr>
                  <a:xfrm>
                    <a:off x="-9256866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0" name="Google Shape;410;p9"/>
                  <p:cNvCxnSpPr/>
                  <p:nvPr/>
                </p:nvCxnSpPr>
                <p:spPr>
                  <a:xfrm>
                    <a:off x="-886904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1" name="Google Shape;411;p9"/>
                  <p:cNvCxnSpPr/>
                  <p:nvPr/>
                </p:nvCxnSpPr>
                <p:spPr>
                  <a:xfrm>
                    <a:off x="-848123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2" name="Google Shape;412;p9"/>
                  <p:cNvCxnSpPr/>
                  <p:nvPr/>
                </p:nvCxnSpPr>
                <p:spPr>
                  <a:xfrm>
                    <a:off x="-8093414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3" name="Google Shape;413;p9"/>
                  <p:cNvCxnSpPr/>
                  <p:nvPr/>
                </p:nvCxnSpPr>
                <p:spPr>
                  <a:xfrm>
                    <a:off x="-770559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4" name="Google Shape;414;p9"/>
                  <p:cNvCxnSpPr/>
                  <p:nvPr/>
                </p:nvCxnSpPr>
                <p:spPr>
                  <a:xfrm>
                    <a:off x="-7317779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5" name="Google Shape;415;p9"/>
                  <p:cNvCxnSpPr/>
                  <p:nvPr/>
                </p:nvCxnSpPr>
                <p:spPr>
                  <a:xfrm>
                    <a:off x="-692996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6" name="Google Shape;416;p9"/>
                  <p:cNvCxnSpPr/>
                  <p:nvPr/>
                </p:nvCxnSpPr>
                <p:spPr>
                  <a:xfrm>
                    <a:off x="-654214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7" name="Google Shape;417;p9"/>
                  <p:cNvCxnSpPr/>
                  <p:nvPr/>
                </p:nvCxnSpPr>
                <p:spPr>
                  <a:xfrm>
                    <a:off x="-6154327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8" name="Google Shape;418;p9"/>
                  <p:cNvCxnSpPr/>
                  <p:nvPr/>
                </p:nvCxnSpPr>
                <p:spPr>
                  <a:xfrm>
                    <a:off x="-5766510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9" name="Google Shape;419;p9"/>
                  <p:cNvCxnSpPr/>
                  <p:nvPr/>
                </p:nvCxnSpPr>
                <p:spPr>
                  <a:xfrm>
                    <a:off x="-5378692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0" name="Google Shape;420;p9"/>
                  <p:cNvCxnSpPr/>
                  <p:nvPr/>
                </p:nvCxnSpPr>
                <p:spPr>
                  <a:xfrm>
                    <a:off x="-4990875" y="-1718900"/>
                    <a:ext cx="0" cy="5143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21" name="Google Shape;421;p9"/>
                <p:cNvGrpSpPr/>
                <p:nvPr/>
              </p:nvGrpSpPr>
              <p:grpSpPr>
                <a:xfrm>
                  <a:off x="-14216328" y="-1479825"/>
                  <a:ext cx="9143770" cy="4665375"/>
                  <a:chOff x="-14447075" y="-1453175"/>
                  <a:chExt cx="9604800" cy="4665375"/>
                </a:xfrm>
              </p:grpSpPr>
              <p:cxnSp>
                <p:nvCxnSpPr>
                  <p:cNvPr id="422" name="Google Shape;422;p9"/>
                  <p:cNvCxnSpPr/>
                  <p:nvPr/>
                </p:nvCxnSpPr>
                <p:spPr>
                  <a:xfrm>
                    <a:off x="-14447075" y="-145317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3" name="Google Shape;423;p9"/>
                  <p:cNvCxnSpPr/>
                  <p:nvPr/>
                </p:nvCxnSpPr>
                <p:spPr>
                  <a:xfrm>
                    <a:off x="-14447075" y="-111993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4" name="Google Shape;424;p9"/>
                  <p:cNvCxnSpPr/>
                  <p:nvPr/>
                </p:nvCxnSpPr>
                <p:spPr>
                  <a:xfrm>
                    <a:off x="-14447075" y="-78669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5" name="Google Shape;425;p9"/>
                  <p:cNvCxnSpPr/>
                  <p:nvPr/>
                </p:nvCxnSpPr>
                <p:spPr>
                  <a:xfrm>
                    <a:off x="-14447075" y="-453452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6" name="Google Shape;426;p9"/>
                  <p:cNvCxnSpPr/>
                  <p:nvPr/>
                </p:nvCxnSpPr>
                <p:spPr>
                  <a:xfrm>
                    <a:off x="-14447075" y="-12021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7" name="Google Shape;427;p9"/>
                  <p:cNvCxnSpPr/>
                  <p:nvPr/>
                </p:nvCxnSpPr>
                <p:spPr>
                  <a:xfrm>
                    <a:off x="-14447075" y="21303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8" name="Google Shape;428;p9"/>
                  <p:cNvCxnSpPr/>
                  <p:nvPr/>
                </p:nvCxnSpPr>
                <p:spPr>
                  <a:xfrm>
                    <a:off x="-14447075" y="546271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9" name="Google Shape;429;p9"/>
                  <p:cNvCxnSpPr/>
                  <p:nvPr/>
                </p:nvCxnSpPr>
                <p:spPr>
                  <a:xfrm>
                    <a:off x="-14447075" y="879513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0" name="Google Shape;430;p9"/>
                  <p:cNvCxnSpPr/>
                  <p:nvPr/>
                </p:nvCxnSpPr>
                <p:spPr>
                  <a:xfrm>
                    <a:off x="-14447075" y="1212754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1" name="Google Shape;431;p9"/>
                  <p:cNvCxnSpPr/>
                  <p:nvPr/>
                </p:nvCxnSpPr>
                <p:spPr>
                  <a:xfrm>
                    <a:off x="-14447075" y="1545995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2" name="Google Shape;432;p9"/>
                  <p:cNvCxnSpPr/>
                  <p:nvPr/>
                </p:nvCxnSpPr>
                <p:spPr>
                  <a:xfrm>
                    <a:off x="-14447075" y="1879236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3" name="Google Shape;433;p9"/>
                  <p:cNvCxnSpPr/>
                  <p:nvPr/>
                </p:nvCxnSpPr>
                <p:spPr>
                  <a:xfrm>
                    <a:off x="-14447075" y="2212477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4" name="Google Shape;434;p9"/>
                  <p:cNvCxnSpPr/>
                  <p:nvPr/>
                </p:nvCxnSpPr>
                <p:spPr>
                  <a:xfrm>
                    <a:off x="-14447075" y="2545718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5" name="Google Shape;435;p9"/>
                  <p:cNvCxnSpPr/>
                  <p:nvPr/>
                </p:nvCxnSpPr>
                <p:spPr>
                  <a:xfrm>
                    <a:off x="-14447075" y="2878959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6" name="Google Shape;436;p9"/>
                  <p:cNvCxnSpPr/>
                  <p:nvPr/>
                </p:nvCxnSpPr>
                <p:spPr>
                  <a:xfrm>
                    <a:off x="-14447075" y="3212200"/>
                    <a:ext cx="9604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D3F0E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437" name="Google Shape;437;p9"/>
            <p:cNvGrpSpPr/>
            <p:nvPr/>
          </p:nvGrpSpPr>
          <p:grpSpPr>
            <a:xfrm>
              <a:off x="212863" y="625750"/>
              <a:ext cx="291900" cy="3891975"/>
              <a:chOff x="212863" y="625750"/>
              <a:chExt cx="291900" cy="3891975"/>
            </a:xfrm>
          </p:grpSpPr>
          <p:sp>
            <p:nvSpPr>
              <p:cNvPr id="438" name="Google Shape;438;p9"/>
              <p:cNvSpPr/>
              <p:nvPr/>
            </p:nvSpPr>
            <p:spPr>
              <a:xfrm>
                <a:off x="212863" y="625750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>
                <a:off x="212863" y="1525769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212863" y="2425788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>
                <a:off x="212863" y="3325806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>
                <a:off x="212863" y="4225825"/>
                <a:ext cx="291900" cy="291900"/>
              </a:xfrm>
              <a:prstGeom prst="ellipse">
                <a:avLst/>
              </a:prstGeom>
              <a:solidFill>
                <a:srgbClr val="D3F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43" name="Google Shape;443;p9"/>
          <p:cNvSpPr txBox="1">
            <a:spLocks noGrp="1"/>
          </p:cNvSpPr>
          <p:nvPr>
            <p:ph type="title"/>
          </p:nvPr>
        </p:nvSpPr>
        <p:spPr>
          <a:xfrm>
            <a:off x="1970700" y="1081263"/>
            <a:ext cx="52026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4" name="Google Shape;444;p9"/>
          <p:cNvSpPr txBox="1">
            <a:spLocks noGrp="1"/>
          </p:cNvSpPr>
          <p:nvPr>
            <p:ph type="subTitle" idx="1"/>
          </p:nvPr>
        </p:nvSpPr>
        <p:spPr>
          <a:xfrm>
            <a:off x="1970700" y="3204538"/>
            <a:ext cx="52026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"/>
          <p:cNvSpPr txBox="1">
            <a:spLocks noGrp="1"/>
          </p:cNvSpPr>
          <p:nvPr>
            <p:ph type="title"/>
          </p:nvPr>
        </p:nvSpPr>
        <p:spPr>
          <a:xfrm>
            <a:off x="5077375" y="539500"/>
            <a:ext cx="3353400" cy="11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●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■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●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■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●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■"/>
              <a:defRPr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.tiff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tiff"/><Relationship Id="rId8" Type="http://schemas.microsoft.com/office/2007/relationships/hdphoto" Target="../media/image30.wdp"/><Relationship Id="rId7" Type="http://schemas.openxmlformats.org/officeDocument/2006/relationships/image" Target="../media/image29.png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microsoft.com/office/2007/relationships/hdphoto" Target="../media/image28.wdp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tiff"/><Relationship Id="rId4" Type="http://schemas.openxmlformats.org/officeDocument/2006/relationships/image" Target="../media/image17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1.tiff"/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tif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tif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tif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.tiff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.tiff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1.tiff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1.tiff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tif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tiff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.tif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tif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.tiff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.tiff"/><Relationship Id="rId4" Type="http://schemas.openxmlformats.org/officeDocument/2006/relationships/image" Target="../media/image17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.tiff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tif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.tif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1"/>
          <p:cNvSpPr txBox="1">
            <a:spLocks noGrp="1"/>
          </p:cNvSpPr>
          <p:nvPr>
            <p:ph type="ctrTitle"/>
          </p:nvPr>
        </p:nvSpPr>
        <p:spPr>
          <a:xfrm>
            <a:off x="713105" y="1212850"/>
            <a:ext cx="7717790" cy="756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 b="1">
                <a:latin typeface="Arial" panose="020B0604020202020204" pitchFamily="34" charset="0"/>
                <a:cs typeface="Arial" panose="020B0604020202020204" pitchFamily="34" charset="0"/>
              </a:rPr>
              <a:t>Review 5</a:t>
            </a:r>
            <a:endParaRPr lang="en-US" altLang="en-GB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7" name="Google Shape;1377;p31"/>
          <p:cNvSpPr txBox="1">
            <a:spLocks noGrp="1"/>
          </p:cNvSpPr>
          <p:nvPr>
            <p:ph type="subTitle" idx="1"/>
          </p:nvPr>
        </p:nvSpPr>
        <p:spPr>
          <a:xfrm>
            <a:off x="827405" y="2068830"/>
            <a:ext cx="5965825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Lesson 9: Personal care products and services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Lesson 10: Discuss ways to improve appearance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8" name="Google Shape;1378;p31"/>
          <p:cNvPicPr preferRelativeResize="0"/>
          <p:nvPr/>
        </p:nvPicPr>
        <p:blipFill rotWithShape="1">
          <a:blip r:embed="rId1"/>
          <a:srcRect l="17790" t="6700" r="5162" b="14465"/>
          <a:stretch>
            <a:fillRect/>
          </a:stretch>
        </p:blipFill>
        <p:spPr>
          <a:xfrm rot="1129890">
            <a:off x="6908453" y="633939"/>
            <a:ext cx="1789348" cy="862597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79" name="Google Shape;1379;p31"/>
          <p:cNvPicPr preferRelativeResize="0"/>
          <p:nvPr/>
        </p:nvPicPr>
        <p:blipFill rotWithShape="1">
          <a:blip r:embed="rId2"/>
          <a:srcRect l="12589" t="6703" r="3029" b="6355"/>
          <a:stretch>
            <a:fillRect/>
          </a:stretch>
        </p:blipFill>
        <p:spPr>
          <a:xfrm>
            <a:off x="6553698" y="1686050"/>
            <a:ext cx="2298379" cy="2993823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80" name="Google Shape;1380;p31"/>
          <p:cNvPicPr preferRelativeResize="0"/>
          <p:nvPr/>
        </p:nvPicPr>
        <p:blipFill rotWithShape="1">
          <a:blip r:embed="rId3"/>
          <a:srcRect l="14513" t="20067" r="7330" b="15960"/>
          <a:stretch>
            <a:fillRect/>
          </a:stretch>
        </p:blipFill>
        <p:spPr>
          <a:xfrm>
            <a:off x="746400" y="2990100"/>
            <a:ext cx="1098026" cy="156667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81" name="Google Shape;1381;p31"/>
          <p:cNvPicPr preferRelativeResize="0"/>
          <p:nvPr/>
        </p:nvPicPr>
        <p:blipFill rotWithShape="1">
          <a:blip r:embed="rId4"/>
          <a:srcRect t="21176" r="3250" b="9686"/>
          <a:stretch>
            <a:fillRect/>
          </a:stretch>
        </p:blipFill>
        <p:spPr>
          <a:xfrm>
            <a:off x="5508463" y="865425"/>
            <a:ext cx="629525" cy="4581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82" name="Google Shape;1382;p31"/>
          <p:cNvPicPr preferRelativeResize="0"/>
          <p:nvPr/>
        </p:nvPicPr>
        <p:blipFill rotWithShape="1">
          <a:blip r:embed="rId5"/>
          <a:srcRect l="19216" t="40801" r="28292" b="23502"/>
          <a:stretch>
            <a:fillRect/>
          </a:stretch>
        </p:blipFill>
        <p:spPr>
          <a:xfrm>
            <a:off x="5220340" y="3075675"/>
            <a:ext cx="484550" cy="53005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83" name="Google Shape;1383;p31"/>
          <p:cNvPicPr preferRelativeResize="0"/>
          <p:nvPr/>
        </p:nvPicPr>
        <p:blipFill rotWithShape="1">
          <a:blip r:embed="rId6"/>
          <a:srcRect l="35198" r="25230"/>
          <a:stretch>
            <a:fillRect/>
          </a:stretch>
        </p:blipFill>
        <p:spPr>
          <a:xfrm>
            <a:off x="3972787" y="3974450"/>
            <a:ext cx="377850" cy="55545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384" name="Google Shape;1384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468413" y="3399354"/>
            <a:ext cx="484550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385" name="Google Shape;1385;p31"/>
          <p:cNvSpPr/>
          <p:nvPr/>
        </p:nvSpPr>
        <p:spPr>
          <a:xfrm>
            <a:off x="4778475" y="2083950"/>
            <a:ext cx="1949230" cy="79627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1"/>
          <p:cNvPicPr preferRelativeResize="0"/>
          <p:nvPr/>
        </p:nvPicPr>
        <p:blipFill rotWithShape="1">
          <a:blip r:embed="rId1"/>
          <a:srcRect l="7429" r="11460"/>
          <a:stretch>
            <a:fillRect/>
          </a:stretch>
        </p:blipFill>
        <p:spPr>
          <a:xfrm>
            <a:off x="22837" y="2806400"/>
            <a:ext cx="3234862" cy="210130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554" name="Google Shape;1554;p41"/>
          <p:cNvSpPr txBox="1">
            <a:spLocks noGrp="1"/>
          </p:cNvSpPr>
          <p:nvPr>
            <p:ph type="title"/>
          </p:nvPr>
        </p:nvSpPr>
        <p:spPr>
          <a:xfrm>
            <a:off x="2045970" y="1306830"/>
            <a:ext cx="5051425" cy="1602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altLang="en-GB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5" name="Google Shape;1555;p41"/>
          <p:cNvSpPr/>
          <p:nvPr/>
        </p:nvSpPr>
        <p:spPr>
          <a:xfrm>
            <a:off x="2552499" y="2545650"/>
            <a:ext cx="3991437" cy="79627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56" name="Google Shape;1556;p41"/>
          <p:cNvPicPr preferRelativeResize="0"/>
          <p:nvPr/>
        </p:nvPicPr>
        <p:blipFill rotWithShape="1">
          <a:blip r:embed="rId2"/>
          <a:srcRect l="11078" t="6090" r="21413" b="16227"/>
          <a:stretch>
            <a:fillRect/>
          </a:stretch>
        </p:blipFill>
        <p:spPr>
          <a:xfrm rot="-893084">
            <a:off x="7537676" y="922876"/>
            <a:ext cx="786724" cy="93095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7" name="Google Shape;1557;p41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6836727">
            <a:off x="6320946" y="3142750"/>
            <a:ext cx="553405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8" name="Google Shape;1558;p41"/>
          <p:cNvPicPr preferRelativeResize="0"/>
          <p:nvPr/>
        </p:nvPicPr>
        <p:blipFill rotWithShape="1">
          <a:blip r:embed="rId4"/>
          <a:srcRect l="17798" t="12907" r="27839"/>
          <a:stretch>
            <a:fillRect/>
          </a:stretch>
        </p:blipFill>
        <p:spPr>
          <a:xfrm rot="1284086">
            <a:off x="7919526" y="403629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9" name="Google Shape;1559;p41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1873421" y="144568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60" name="Google Shape;1560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334844">
            <a:off x="855662" y="539505"/>
            <a:ext cx="484551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535" name="Google Shape;1535;p40"/>
          <p:cNvSpPr txBox="1">
            <a:spLocks noGrp="1"/>
          </p:cNvSpPr>
          <p:nvPr>
            <p:ph type="subTitle" idx="8"/>
          </p:nvPr>
        </p:nvSpPr>
        <p:spPr>
          <a:xfrm>
            <a:off x="2461260" y="2983865"/>
            <a:ext cx="4018280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Quantifiers for indefinite quantities and amounts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907" t="23539" r="11710" b="42331"/>
          <a:stretch>
            <a:fillRect/>
          </a:stretch>
        </p:blipFill>
        <p:spPr>
          <a:xfrm>
            <a:off x="583565" y="749935"/>
            <a:ext cx="7977505" cy="1953895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339975" y="745490"/>
            <a:ext cx="575945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3131820" y="1059815"/>
            <a:ext cx="723265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/>
        </p:nvSpPr>
        <p:spPr>
          <a:xfrm>
            <a:off x="3491865" y="1347470"/>
            <a:ext cx="799465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6588125" y="1347470"/>
            <a:ext cx="497840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nut 9"/>
          <p:cNvSpPr/>
          <p:nvPr/>
        </p:nvSpPr>
        <p:spPr>
          <a:xfrm>
            <a:off x="3204210" y="1635760"/>
            <a:ext cx="510540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/>
          <p:cNvSpPr/>
          <p:nvPr/>
        </p:nvSpPr>
        <p:spPr>
          <a:xfrm>
            <a:off x="5507990" y="1635760"/>
            <a:ext cx="723265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4716145" y="2139950"/>
            <a:ext cx="520700" cy="328930"/>
          </a:xfrm>
          <a:prstGeom prst="donut">
            <a:avLst>
              <a:gd name="adj" fmla="val 10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7830" y="2844800"/>
            <a:ext cx="26003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1.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any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916555" y="2844800"/>
            <a:ext cx="51314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any</a:t>
            </a:r>
            <a:r>
              <a:rPr lang="en-US" sz="1600">
                <a:solidFill>
                  <a:schemeClr val="bg2"/>
                </a:solidFill>
              </a:rPr>
              <a:t>’ in Questions, count and non-count nouns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17830" y="3181985"/>
            <a:ext cx="2860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2.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lots of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204210" y="3181985"/>
            <a:ext cx="54362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lots of</a:t>
            </a:r>
            <a:r>
              <a:rPr lang="en-US" sz="1600">
                <a:solidFill>
                  <a:schemeClr val="bg2"/>
                </a:solidFill>
              </a:rPr>
              <a:t>’ in Affirmative, count and non-count nouns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17830" y="3519170"/>
            <a:ext cx="29165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3.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a lot of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190875" y="3519170"/>
            <a:ext cx="54927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a lot of</a:t>
            </a:r>
            <a:r>
              <a:rPr lang="en-US" sz="1600">
                <a:solidFill>
                  <a:schemeClr val="bg2"/>
                </a:solidFill>
              </a:rPr>
              <a:t>’ in Affirmative, count and non-count nouns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417830" y="3867785"/>
            <a:ext cx="26003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4.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any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915920" y="3856355"/>
            <a:ext cx="50184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any</a:t>
            </a:r>
            <a:r>
              <a:rPr lang="en-US" sz="1600">
                <a:solidFill>
                  <a:schemeClr val="bg2"/>
                </a:solidFill>
              </a:rPr>
              <a:t>’ in Negative, count and non-count nouns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17830" y="4193540"/>
            <a:ext cx="2792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5.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much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060065" y="4193540"/>
            <a:ext cx="42608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much</a:t>
            </a:r>
            <a:r>
              <a:rPr lang="en-US" sz="1600">
                <a:solidFill>
                  <a:schemeClr val="bg2"/>
                </a:solidFill>
              </a:rPr>
              <a:t>’ in Negative, non-count nouns</a:t>
            </a:r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37"/>
          <p:cNvSpPr txBox="1"/>
          <p:nvPr/>
        </p:nvSpPr>
        <p:spPr>
          <a:xfrm>
            <a:off x="720000" y="180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635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endParaRPr lang="en-US" altLang="en-GB" b="1">
              <a:ln w="635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17830" y="4516120"/>
            <a:ext cx="2781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6. When do you use ‘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</a:rPr>
              <a:t>many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’?</a:t>
            </a:r>
            <a:endParaRPr lang="en-US" sz="16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60065" y="4530725"/>
            <a:ext cx="38430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We use ‘</a:t>
            </a:r>
            <a:r>
              <a:rPr lang="en-US" sz="1600" b="1">
                <a:solidFill>
                  <a:schemeClr val="bg2"/>
                </a:solidFill>
              </a:rPr>
              <a:t>many</a:t>
            </a:r>
            <a:r>
              <a:rPr lang="en-US" sz="1600">
                <a:solidFill>
                  <a:schemeClr val="bg2"/>
                </a:solidFill>
              </a:rPr>
              <a:t>’ in Negative, count nouns</a:t>
            </a:r>
            <a:endParaRPr lang="en-US" sz="160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5" grpId="0"/>
      <p:bldP spid="25" grpId="1"/>
      <p:bldP spid="26" grpId="0"/>
      <p:bldP spid="2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234" b="4939"/>
          <a:stretch>
            <a:fillRect/>
          </a:stretch>
        </p:blipFill>
        <p:spPr>
          <a:xfrm>
            <a:off x="1115060" y="770255"/>
            <a:ext cx="7435215" cy="2189480"/>
          </a:xfrm>
          <a:prstGeom prst="rect">
            <a:avLst/>
          </a:prstGeom>
        </p:spPr>
      </p:pic>
      <p:pic>
        <p:nvPicPr>
          <p:cNvPr id="1568" name="Google Shape;1568;p42"/>
          <p:cNvPicPr preferRelativeResize="0"/>
          <p:nvPr/>
        </p:nvPicPr>
        <p:blipFill rotWithShape="1">
          <a:blip r:embed="rId3"/>
          <a:srcRect l="9055" t="16234" r="7332" b="12122"/>
          <a:stretch>
            <a:fillRect/>
          </a:stretch>
        </p:blipFill>
        <p:spPr>
          <a:xfrm>
            <a:off x="107435" y="3291985"/>
            <a:ext cx="1076150" cy="160735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69" name="Google Shape;1569;p42"/>
          <p:cNvPicPr preferRelativeResize="0"/>
          <p:nvPr/>
        </p:nvPicPr>
        <p:blipFill rotWithShape="1">
          <a:blip r:embed="rId4"/>
          <a:srcRect l="17798" t="12907" r="27839"/>
          <a:stretch>
            <a:fillRect/>
          </a:stretch>
        </p:blipFill>
        <p:spPr>
          <a:xfrm rot="1284086">
            <a:off x="7823286" y="2437607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70" name="Google Shape;1570;p42"/>
          <p:cNvPicPr preferRelativeResize="0"/>
          <p:nvPr/>
        </p:nvPicPr>
        <p:blipFill rotWithShape="1">
          <a:blip r:embed="rId5"/>
          <a:srcRect t="21176" r="3250" b="9686"/>
          <a:stretch>
            <a:fillRect/>
          </a:stretch>
        </p:blipFill>
        <p:spPr>
          <a:xfrm rot="-6674879">
            <a:off x="4173983" y="3370636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71" name="Google Shape;1571;p42"/>
          <p:cNvPicPr preferRelativeResize="0"/>
          <p:nvPr/>
        </p:nvPicPr>
        <p:blipFill rotWithShape="1">
          <a:blip r:embed="rId6"/>
          <a:srcRect l="35198" r="25230"/>
          <a:stretch>
            <a:fillRect/>
          </a:stretch>
        </p:blipFill>
        <p:spPr>
          <a:xfrm rot="-1478384">
            <a:off x="918244" y="1973181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572" name="Google Shape;1572;p42"/>
          <p:cNvSpPr/>
          <p:nvPr/>
        </p:nvSpPr>
        <p:spPr>
          <a:xfrm>
            <a:off x="7020710" y="987685"/>
            <a:ext cx="1672436" cy="418032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95" y="2887980"/>
            <a:ext cx="6716395" cy="1898650"/>
          </a:xfrm>
          <a:prstGeom prst="rect">
            <a:avLst/>
          </a:prstGeom>
        </p:spPr>
      </p:pic>
      <p:pic>
        <p:nvPicPr>
          <p:cNvPr id="28" name="Content Placeholder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30" y="699135"/>
            <a:ext cx="4936490" cy="2428875"/>
          </a:xfrm>
        </p:spPr>
        <p:txBody>
          <a:bodyPr/>
          <a:lstStyle/>
          <a:p>
            <a:pPr marL="15240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often do you go to the hair salon / spa / barber shop? 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" indent="0" algn="ctr">
              <a:lnSpc>
                <a:spcPct val="150000"/>
              </a:lnSpc>
              <a:buNone/>
            </a:pPr>
            <a:endParaRPr 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87900" y="1707515"/>
            <a:ext cx="3894455" cy="299847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8" name="Content Placeholder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4800" y="254850"/>
            <a:ext cx="8496300" cy="613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b="1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800" dirty="0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Salon services</a:t>
            </a:r>
            <a:r>
              <a:rPr lang="en-US" sz="3200" dirty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768" y="987425"/>
            <a:ext cx="6514465" cy="372364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1950" y="5715000"/>
            <a:ext cx="5581650" cy="381000"/>
          </a:xfrm>
          <a:prstGeom prst="rect">
            <a:avLst/>
          </a:prstGeom>
          <a:solidFill>
            <a:srgbClr val="F6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 manicure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6000" y="5715000"/>
            <a:ext cx="2686050" cy="381000"/>
          </a:xfrm>
          <a:prstGeom prst="rect">
            <a:avLst/>
          </a:prstGeom>
          <a:solidFill>
            <a:srgbClr val="F6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 pedicure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8" name="tn2_et_aud_u05ls00_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533400"/>
            <a:ext cx="609600" cy="609600"/>
          </a:xfrm>
          <a:prstGeom prst="rect">
            <a:avLst/>
          </a:prstGeom>
        </p:spPr>
      </p:pic>
      <p:pic>
        <p:nvPicPr>
          <p:cNvPr id="28" name="Content Placeholder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s 1"/>
          <p:cNvSpPr/>
          <p:nvPr/>
        </p:nvSpPr>
        <p:spPr>
          <a:xfrm>
            <a:off x="1403985" y="2499995"/>
            <a:ext cx="12236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?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3564255" y="2499995"/>
            <a:ext cx="12236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?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723890" y="2499995"/>
            <a:ext cx="12236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?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403985" y="4418965"/>
            <a:ext cx="12236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?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23890" y="4418965"/>
            <a:ext cx="12236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?</a:t>
            </a:r>
            <a:endParaRPr lang="en-US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5" grpId="0" bldLvl="0" animBg="1"/>
      <p:bldP spid="5" grpId="1" animBg="1"/>
      <p:bldP spid="7" grpId="0" bldLvl="0" animBg="1"/>
      <p:bldP spid="7" grpId="1" animBg="1"/>
      <p:bldP spid="9" grpId="0" bldLvl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work (5-6 minutes):</a:t>
            </a:r>
            <a:r>
              <a:rPr lang="en-US" altLang="en-GB" sz="2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How often do you have a haircut?</a:t>
            </a:r>
            <a:br>
              <a:rPr lang="en-US" altLang="en-GB" sz="2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GB" sz="2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go to a hair salon?</a:t>
            </a:r>
            <a:endParaRPr lang="en-US" altLang="en-GB" sz="20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pic>
        <p:nvPicPr>
          <p:cNvPr id="1498" name="Google Shape;1498;p38"/>
          <p:cNvPicPr preferRelativeResize="0"/>
          <p:nvPr/>
        </p:nvPicPr>
        <p:blipFill rotWithShape="1">
          <a:blip r:embed="rId1"/>
          <a:srcRect l="35198" r="25230"/>
          <a:stretch>
            <a:fillRect/>
          </a:stretch>
        </p:blipFill>
        <p:spPr>
          <a:xfrm rot="-1478384">
            <a:off x="1710394" y="1108731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99" name="Google Shape;1499;p38"/>
          <p:cNvPicPr preferRelativeResize="0"/>
          <p:nvPr/>
        </p:nvPicPr>
        <p:blipFill rotWithShape="1">
          <a:blip r:embed="rId2"/>
          <a:srcRect t="21176" r="3250" b="9686"/>
          <a:stretch>
            <a:fillRect/>
          </a:stretch>
        </p:blipFill>
        <p:spPr>
          <a:xfrm rot="5895317">
            <a:off x="6550395" y="1088763"/>
            <a:ext cx="553404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1911"/>
          <a:stretch>
            <a:fillRect/>
          </a:stretch>
        </p:blipFill>
        <p:spPr>
          <a:xfrm>
            <a:off x="822325" y="1706880"/>
            <a:ext cx="7499350" cy="2942590"/>
          </a:xfrm>
          <a:prstGeom prst="rect">
            <a:avLst/>
          </a:prstGeom>
        </p:spPr>
      </p:pic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38"/>
          <p:cNvPicPr preferRelativeResize="0"/>
          <p:nvPr/>
        </p:nvPicPr>
        <p:blipFill rotWithShape="1">
          <a:blip r:embed="rId5"/>
          <a:srcRect l="17798" t="12907" r="27839"/>
          <a:stretch>
            <a:fillRect/>
          </a:stretch>
        </p:blipFill>
        <p:spPr>
          <a:xfrm rot="1284086">
            <a:off x="8326784" y="4310137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635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Team work</a:t>
            </a:r>
            <a:endParaRPr lang="en-US" altLang="en-GB" b="1">
              <a:ln w="635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8940" y="1216025"/>
            <a:ext cx="8458835" cy="34163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/>
                <a:cs typeface="Arial" panose="020B0604020202020204"/>
              </a:rPr>
              <a:t>In a team, answer these four questions: (10 minutes)</a:t>
            </a:r>
            <a:endParaRPr lang="en-US" sz="2000" b="1" dirty="0">
              <a:latin typeface="Arial" panose="020B0604020202020204"/>
              <a:cs typeface="Arial" panose="020B0604020202020204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What is your favorite salon / spa or barber shop?</a:t>
            </a:r>
            <a:endParaRPr lang="en-US" sz="2000">
              <a:latin typeface="Arial" panose="020B0604020202020204"/>
              <a:cs typeface="Arial" panose="020B0604020202020204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Where is the salon / spa / barber shop located? </a:t>
            </a:r>
            <a:endParaRPr lang="en-US" dirty="0"/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Who do you go there with? 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Which service(s) do you usually get when you go to that salon / spa? 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How much do you have to pay for each time?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Google Shape;1478;p37"/>
          <p:cNvPicPr preferRelativeResize="0"/>
          <p:nvPr/>
        </p:nvPicPr>
        <p:blipFill rotWithShape="1">
          <a:blip r:embed="rId1"/>
          <a:srcRect l="17798" t="12907" r="27839"/>
          <a:stretch>
            <a:fillRect/>
          </a:stretch>
        </p:blipFill>
        <p:spPr>
          <a:xfrm rot="1284086">
            <a:off x="640901" y="4020420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79" name="Google Shape;1479;p37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5958956" y="74891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2879076" y="334032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82" name="Google Shape;1482;p37"/>
          <p:cNvSpPr/>
          <p:nvPr/>
        </p:nvSpPr>
        <p:spPr>
          <a:xfrm rot="-10457093">
            <a:off x="7780023" y="4311723"/>
            <a:ext cx="781364" cy="342061"/>
          </a:xfrm>
          <a:custGeom>
            <a:avLst/>
            <a:gdLst/>
            <a:ahLst/>
            <a:cxnLst/>
            <a:rect l="l" t="t" r="r" b="b"/>
            <a:pathLst>
              <a:path w="82557" h="20131" extrusionOk="0">
                <a:moveTo>
                  <a:pt x="43923" y="8499"/>
                </a:moveTo>
                <a:cubicBezTo>
                  <a:pt x="43872" y="8512"/>
                  <a:pt x="43834" y="8525"/>
                  <a:pt x="43808" y="8539"/>
                </a:cubicBezTo>
                <a:lnTo>
                  <a:pt x="43808" y="8539"/>
                </a:lnTo>
                <a:lnTo>
                  <a:pt x="43923" y="8499"/>
                </a:lnTo>
                <a:close/>
                <a:moveTo>
                  <a:pt x="73691" y="10794"/>
                </a:moveTo>
                <a:lnTo>
                  <a:pt x="73771" y="10805"/>
                </a:lnTo>
                <a:cubicBezTo>
                  <a:pt x="73742" y="10801"/>
                  <a:pt x="73716" y="10798"/>
                  <a:pt x="73691" y="10794"/>
                </a:cubicBezTo>
                <a:close/>
                <a:moveTo>
                  <a:pt x="33206" y="11873"/>
                </a:moveTo>
                <a:cubicBezTo>
                  <a:pt x="33359" y="11873"/>
                  <a:pt x="33512" y="11873"/>
                  <a:pt x="33665" y="11874"/>
                </a:cubicBezTo>
                <a:cubicBezTo>
                  <a:pt x="34297" y="11902"/>
                  <a:pt x="34944" y="11914"/>
                  <a:pt x="35604" y="11914"/>
                </a:cubicBezTo>
                <a:cubicBezTo>
                  <a:pt x="36195" y="11914"/>
                  <a:pt x="36796" y="11905"/>
                  <a:pt x="37406" y="11889"/>
                </a:cubicBezTo>
                <a:lnTo>
                  <a:pt x="37406" y="11889"/>
                </a:lnTo>
                <a:cubicBezTo>
                  <a:pt x="37411" y="11949"/>
                  <a:pt x="37415" y="12009"/>
                  <a:pt x="37418" y="12070"/>
                </a:cubicBezTo>
                <a:cubicBezTo>
                  <a:pt x="37423" y="12214"/>
                  <a:pt x="37423" y="12357"/>
                  <a:pt x="37407" y="12490"/>
                </a:cubicBezTo>
                <a:cubicBezTo>
                  <a:pt x="37370" y="12761"/>
                  <a:pt x="37295" y="13006"/>
                  <a:pt x="37184" y="13192"/>
                </a:cubicBezTo>
                <a:cubicBezTo>
                  <a:pt x="37242" y="13229"/>
                  <a:pt x="37301" y="13266"/>
                  <a:pt x="37359" y="13298"/>
                </a:cubicBezTo>
                <a:cubicBezTo>
                  <a:pt x="37258" y="13548"/>
                  <a:pt x="37162" y="13622"/>
                  <a:pt x="37104" y="13659"/>
                </a:cubicBezTo>
                <a:cubicBezTo>
                  <a:pt x="37072" y="13681"/>
                  <a:pt x="37040" y="13686"/>
                  <a:pt x="37019" y="13691"/>
                </a:cubicBezTo>
                <a:cubicBezTo>
                  <a:pt x="36992" y="13697"/>
                  <a:pt x="36971" y="13702"/>
                  <a:pt x="36945" y="13718"/>
                </a:cubicBezTo>
                <a:cubicBezTo>
                  <a:pt x="36907" y="13771"/>
                  <a:pt x="36859" y="13814"/>
                  <a:pt x="36817" y="13861"/>
                </a:cubicBezTo>
                <a:cubicBezTo>
                  <a:pt x="36790" y="13883"/>
                  <a:pt x="36769" y="13904"/>
                  <a:pt x="36743" y="13925"/>
                </a:cubicBezTo>
                <a:cubicBezTo>
                  <a:pt x="36716" y="13946"/>
                  <a:pt x="36689" y="13973"/>
                  <a:pt x="36663" y="13994"/>
                </a:cubicBezTo>
                <a:cubicBezTo>
                  <a:pt x="36551" y="14079"/>
                  <a:pt x="36418" y="14159"/>
                  <a:pt x="36259" y="14239"/>
                </a:cubicBezTo>
                <a:cubicBezTo>
                  <a:pt x="35945" y="14393"/>
                  <a:pt x="35541" y="14526"/>
                  <a:pt x="35079" y="14643"/>
                </a:cubicBezTo>
                <a:cubicBezTo>
                  <a:pt x="34845" y="14701"/>
                  <a:pt x="34601" y="14760"/>
                  <a:pt x="34340" y="14813"/>
                </a:cubicBezTo>
                <a:lnTo>
                  <a:pt x="33575" y="14978"/>
                </a:lnTo>
                <a:cubicBezTo>
                  <a:pt x="33059" y="15089"/>
                  <a:pt x="32549" y="15206"/>
                  <a:pt x="32034" y="15302"/>
                </a:cubicBezTo>
                <a:cubicBezTo>
                  <a:pt x="29982" y="15716"/>
                  <a:pt x="27915" y="16041"/>
                  <a:pt x="25863" y="16296"/>
                </a:cubicBezTo>
                <a:cubicBezTo>
                  <a:pt x="25608" y="16322"/>
                  <a:pt x="25353" y="16354"/>
                  <a:pt x="25098" y="16386"/>
                </a:cubicBezTo>
                <a:cubicBezTo>
                  <a:pt x="24970" y="16402"/>
                  <a:pt x="24842" y="16418"/>
                  <a:pt x="24715" y="16434"/>
                </a:cubicBezTo>
                <a:cubicBezTo>
                  <a:pt x="24587" y="16444"/>
                  <a:pt x="24455" y="16455"/>
                  <a:pt x="24327" y="16466"/>
                </a:cubicBezTo>
                <a:cubicBezTo>
                  <a:pt x="23817" y="16514"/>
                  <a:pt x="23312" y="16561"/>
                  <a:pt x="22802" y="16609"/>
                </a:cubicBezTo>
                <a:cubicBezTo>
                  <a:pt x="22297" y="16646"/>
                  <a:pt x="21792" y="16678"/>
                  <a:pt x="21287" y="16716"/>
                </a:cubicBezTo>
                <a:lnTo>
                  <a:pt x="20909" y="16737"/>
                </a:lnTo>
                <a:lnTo>
                  <a:pt x="20723" y="16747"/>
                </a:lnTo>
                <a:lnTo>
                  <a:pt x="20537" y="16758"/>
                </a:lnTo>
                <a:cubicBezTo>
                  <a:pt x="20282" y="16763"/>
                  <a:pt x="20033" y="16774"/>
                  <a:pt x="19788" y="16785"/>
                </a:cubicBezTo>
                <a:cubicBezTo>
                  <a:pt x="19538" y="16795"/>
                  <a:pt x="19288" y="16801"/>
                  <a:pt x="19044" y="16811"/>
                </a:cubicBezTo>
                <a:cubicBezTo>
                  <a:pt x="18916" y="16816"/>
                  <a:pt x="18794" y="16822"/>
                  <a:pt x="18672" y="16822"/>
                </a:cubicBezTo>
                <a:cubicBezTo>
                  <a:pt x="18550" y="16822"/>
                  <a:pt x="18422" y="16827"/>
                  <a:pt x="18300" y="16827"/>
                </a:cubicBezTo>
                <a:cubicBezTo>
                  <a:pt x="17811" y="16827"/>
                  <a:pt x="17322" y="16832"/>
                  <a:pt x="16838" y="16832"/>
                </a:cubicBezTo>
                <a:cubicBezTo>
                  <a:pt x="16349" y="16827"/>
                  <a:pt x="15871" y="16811"/>
                  <a:pt x="15393" y="16801"/>
                </a:cubicBezTo>
                <a:cubicBezTo>
                  <a:pt x="15153" y="16795"/>
                  <a:pt x="14914" y="16790"/>
                  <a:pt x="14680" y="16779"/>
                </a:cubicBezTo>
                <a:cubicBezTo>
                  <a:pt x="14441" y="16763"/>
                  <a:pt x="14207" y="16753"/>
                  <a:pt x="13974" y="16737"/>
                </a:cubicBezTo>
                <a:cubicBezTo>
                  <a:pt x="13793" y="16700"/>
                  <a:pt x="13522" y="16673"/>
                  <a:pt x="13203" y="16652"/>
                </a:cubicBezTo>
                <a:cubicBezTo>
                  <a:pt x="13049" y="16641"/>
                  <a:pt x="12879" y="16630"/>
                  <a:pt x="12703" y="16620"/>
                </a:cubicBezTo>
                <a:cubicBezTo>
                  <a:pt x="12528" y="16609"/>
                  <a:pt x="12352" y="16599"/>
                  <a:pt x="12172" y="16583"/>
                </a:cubicBezTo>
                <a:cubicBezTo>
                  <a:pt x="11821" y="16561"/>
                  <a:pt x="11470" y="16535"/>
                  <a:pt x="11173" y="16508"/>
                </a:cubicBezTo>
                <a:cubicBezTo>
                  <a:pt x="11024" y="16492"/>
                  <a:pt x="10891" y="16476"/>
                  <a:pt x="10774" y="16460"/>
                </a:cubicBezTo>
                <a:cubicBezTo>
                  <a:pt x="10662" y="16439"/>
                  <a:pt x="10567" y="16418"/>
                  <a:pt x="10498" y="16397"/>
                </a:cubicBezTo>
                <a:cubicBezTo>
                  <a:pt x="10142" y="16406"/>
                  <a:pt x="9784" y="16412"/>
                  <a:pt x="9423" y="16412"/>
                </a:cubicBezTo>
                <a:cubicBezTo>
                  <a:pt x="9164" y="16412"/>
                  <a:pt x="8903" y="16409"/>
                  <a:pt x="8643" y="16402"/>
                </a:cubicBezTo>
                <a:cubicBezTo>
                  <a:pt x="8021" y="16375"/>
                  <a:pt x="7394" y="16338"/>
                  <a:pt x="6767" y="16290"/>
                </a:cubicBezTo>
                <a:lnTo>
                  <a:pt x="6299" y="16248"/>
                </a:lnTo>
                <a:lnTo>
                  <a:pt x="6065" y="16221"/>
                </a:lnTo>
                <a:lnTo>
                  <a:pt x="6038" y="16216"/>
                </a:lnTo>
                <a:lnTo>
                  <a:pt x="6001" y="16216"/>
                </a:lnTo>
                <a:cubicBezTo>
                  <a:pt x="5953" y="16211"/>
                  <a:pt x="5900" y="16205"/>
                  <a:pt x="5847" y="16200"/>
                </a:cubicBezTo>
                <a:cubicBezTo>
                  <a:pt x="5741" y="16189"/>
                  <a:pt x="5640" y="16168"/>
                  <a:pt x="5549" y="16147"/>
                </a:cubicBezTo>
                <a:lnTo>
                  <a:pt x="5603" y="16131"/>
                </a:lnTo>
                <a:lnTo>
                  <a:pt x="5539" y="16136"/>
                </a:lnTo>
                <a:lnTo>
                  <a:pt x="5523" y="16136"/>
                </a:lnTo>
                <a:cubicBezTo>
                  <a:pt x="5523" y="16136"/>
                  <a:pt x="5523" y="16131"/>
                  <a:pt x="5523" y="16126"/>
                </a:cubicBezTo>
                <a:lnTo>
                  <a:pt x="5528" y="16110"/>
                </a:lnTo>
                <a:cubicBezTo>
                  <a:pt x="5528" y="16088"/>
                  <a:pt x="5533" y="16062"/>
                  <a:pt x="5544" y="16035"/>
                </a:cubicBezTo>
                <a:cubicBezTo>
                  <a:pt x="5576" y="16019"/>
                  <a:pt x="5613" y="16014"/>
                  <a:pt x="5634" y="16009"/>
                </a:cubicBezTo>
                <a:cubicBezTo>
                  <a:pt x="5587" y="15987"/>
                  <a:pt x="5592" y="15934"/>
                  <a:pt x="5629" y="15876"/>
                </a:cubicBezTo>
                <a:cubicBezTo>
                  <a:pt x="5666" y="15817"/>
                  <a:pt x="5730" y="15754"/>
                  <a:pt x="5799" y="15711"/>
                </a:cubicBezTo>
                <a:cubicBezTo>
                  <a:pt x="5815" y="15700"/>
                  <a:pt x="5831" y="15690"/>
                  <a:pt x="5852" y="15679"/>
                </a:cubicBezTo>
                <a:lnTo>
                  <a:pt x="5863" y="15674"/>
                </a:lnTo>
                <a:lnTo>
                  <a:pt x="5868" y="15674"/>
                </a:lnTo>
                <a:cubicBezTo>
                  <a:pt x="5874" y="15674"/>
                  <a:pt x="5868" y="15674"/>
                  <a:pt x="5884" y="15663"/>
                </a:cubicBezTo>
                <a:lnTo>
                  <a:pt x="5996" y="15578"/>
                </a:lnTo>
                <a:lnTo>
                  <a:pt x="6049" y="15536"/>
                </a:lnTo>
                <a:lnTo>
                  <a:pt x="6107" y="15493"/>
                </a:lnTo>
                <a:lnTo>
                  <a:pt x="6224" y="15413"/>
                </a:lnTo>
                <a:cubicBezTo>
                  <a:pt x="6304" y="15360"/>
                  <a:pt x="6379" y="15307"/>
                  <a:pt x="6458" y="15254"/>
                </a:cubicBezTo>
                <a:cubicBezTo>
                  <a:pt x="6543" y="15206"/>
                  <a:pt x="6623" y="15158"/>
                  <a:pt x="6703" y="15110"/>
                </a:cubicBezTo>
                <a:cubicBezTo>
                  <a:pt x="6782" y="15063"/>
                  <a:pt x="6857" y="15009"/>
                  <a:pt x="6942" y="14967"/>
                </a:cubicBezTo>
                <a:cubicBezTo>
                  <a:pt x="7107" y="14882"/>
                  <a:pt x="7256" y="14792"/>
                  <a:pt x="7415" y="14717"/>
                </a:cubicBezTo>
                <a:lnTo>
                  <a:pt x="7415" y="14717"/>
                </a:lnTo>
                <a:lnTo>
                  <a:pt x="7356" y="14776"/>
                </a:lnTo>
                <a:cubicBezTo>
                  <a:pt x="8233" y="14265"/>
                  <a:pt x="9201" y="13867"/>
                  <a:pt x="10211" y="13548"/>
                </a:cubicBezTo>
                <a:cubicBezTo>
                  <a:pt x="10716" y="13383"/>
                  <a:pt x="11231" y="13250"/>
                  <a:pt x="11752" y="13123"/>
                </a:cubicBezTo>
                <a:cubicBezTo>
                  <a:pt x="12273" y="13000"/>
                  <a:pt x="12804" y="12894"/>
                  <a:pt x="13336" y="12798"/>
                </a:cubicBezTo>
                <a:cubicBezTo>
                  <a:pt x="14409" y="12618"/>
                  <a:pt x="15494" y="12485"/>
                  <a:pt x="16588" y="12389"/>
                </a:cubicBezTo>
                <a:cubicBezTo>
                  <a:pt x="17141" y="12341"/>
                  <a:pt x="17689" y="12304"/>
                  <a:pt x="18241" y="12272"/>
                </a:cubicBezTo>
                <a:cubicBezTo>
                  <a:pt x="18799" y="12240"/>
                  <a:pt x="19352" y="12219"/>
                  <a:pt x="19921" y="12198"/>
                </a:cubicBezTo>
                <a:cubicBezTo>
                  <a:pt x="24306" y="12023"/>
                  <a:pt x="28687" y="11873"/>
                  <a:pt x="33206" y="11873"/>
                </a:cubicBezTo>
                <a:close/>
                <a:moveTo>
                  <a:pt x="3344" y="0"/>
                </a:moveTo>
                <a:lnTo>
                  <a:pt x="2504" y="245"/>
                </a:lnTo>
                <a:lnTo>
                  <a:pt x="2084" y="367"/>
                </a:lnTo>
                <a:cubicBezTo>
                  <a:pt x="1941" y="410"/>
                  <a:pt x="1802" y="457"/>
                  <a:pt x="1664" y="500"/>
                </a:cubicBezTo>
                <a:lnTo>
                  <a:pt x="1" y="1031"/>
                </a:lnTo>
                <a:cubicBezTo>
                  <a:pt x="336" y="1356"/>
                  <a:pt x="670" y="1685"/>
                  <a:pt x="995" y="2015"/>
                </a:cubicBezTo>
                <a:lnTo>
                  <a:pt x="1723" y="2195"/>
                </a:lnTo>
                <a:lnTo>
                  <a:pt x="2084" y="2286"/>
                </a:lnTo>
                <a:lnTo>
                  <a:pt x="2446" y="2381"/>
                </a:lnTo>
                <a:lnTo>
                  <a:pt x="3881" y="2775"/>
                </a:lnTo>
                <a:cubicBezTo>
                  <a:pt x="4705" y="2751"/>
                  <a:pt x="5530" y="2739"/>
                  <a:pt x="6356" y="2739"/>
                </a:cubicBezTo>
                <a:cubicBezTo>
                  <a:pt x="8105" y="2739"/>
                  <a:pt x="9857" y="2792"/>
                  <a:pt x="11608" y="2897"/>
                </a:cubicBezTo>
                <a:lnTo>
                  <a:pt x="11991" y="2950"/>
                </a:lnTo>
                <a:cubicBezTo>
                  <a:pt x="12119" y="2966"/>
                  <a:pt x="12246" y="2987"/>
                  <a:pt x="12374" y="3009"/>
                </a:cubicBezTo>
                <a:lnTo>
                  <a:pt x="13139" y="3125"/>
                </a:lnTo>
                <a:lnTo>
                  <a:pt x="13899" y="3242"/>
                </a:lnTo>
                <a:cubicBezTo>
                  <a:pt x="14154" y="3285"/>
                  <a:pt x="14409" y="3333"/>
                  <a:pt x="14659" y="3375"/>
                </a:cubicBezTo>
                <a:lnTo>
                  <a:pt x="15419" y="3513"/>
                </a:lnTo>
                <a:cubicBezTo>
                  <a:pt x="15674" y="3556"/>
                  <a:pt x="15929" y="3598"/>
                  <a:pt x="16179" y="3652"/>
                </a:cubicBezTo>
                <a:lnTo>
                  <a:pt x="17689" y="3960"/>
                </a:lnTo>
                <a:cubicBezTo>
                  <a:pt x="20160" y="4327"/>
                  <a:pt x="22610" y="4810"/>
                  <a:pt x="25039" y="5395"/>
                </a:cubicBezTo>
                <a:lnTo>
                  <a:pt x="25496" y="5501"/>
                </a:lnTo>
                <a:lnTo>
                  <a:pt x="25725" y="5554"/>
                </a:lnTo>
                <a:lnTo>
                  <a:pt x="25948" y="5618"/>
                </a:lnTo>
                <a:lnTo>
                  <a:pt x="26857" y="5852"/>
                </a:lnTo>
                <a:cubicBezTo>
                  <a:pt x="27154" y="5932"/>
                  <a:pt x="27457" y="6006"/>
                  <a:pt x="27760" y="6091"/>
                </a:cubicBezTo>
                <a:lnTo>
                  <a:pt x="28659" y="6352"/>
                </a:lnTo>
                <a:lnTo>
                  <a:pt x="29562" y="6612"/>
                </a:lnTo>
                <a:lnTo>
                  <a:pt x="30455" y="6888"/>
                </a:lnTo>
                <a:lnTo>
                  <a:pt x="31348" y="7170"/>
                </a:lnTo>
                <a:cubicBezTo>
                  <a:pt x="31646" y="7266"/>
                  <a:pt x="31933" y="7361"/>
                  <a:pt x="32220" y="7462"/>
                </a:cubicBezTo>
                <a:cubicBezTo>
                  <a:pt x="32570" y="7505"/>
                  <a:pt x="32921" y="7553"/>
                  <a:pt x="33256" y="7606"/>
                </a:cubicBezTo>
                <a:cubicBezTo>
                  <a:pt x="33554" y="7781"/>
                  <a:pt x="33862" y="7957"/>
                  <a:pt x="34175" y="8143"/>
                </a:cubicBezTo>
                <a:cubicBezTo>
                  <a:pt x="34478" y="8318"/>
                  <a:pt x="34776" y="8504"/>
                  <a:pt x="35068" y="8695"/>
                </a:cubicBezTo>
                <a:cubicBezTo>
                  <a:pt x="35088" y="8709"/>
                  <a:pt x="35107" y="8722"/>
                  <a:pt x="35126" y="8735"/>
                </a:cubicBezTo>
                <a:lnTo>
                  <a:pt x="35126" y="8735"/>
                </a:lnTo>
                <a:cubicBezTo>
                  <a:pt x="34082" y="8711"/>
                  <a:pt x="33117" y="8650"/>
                  <a:pt x="32416" y="8541"/>
                </a:cubicBezTo>
                <a:lnTo>
                  <a:pt x="32182" y="8733"/>
                </a:lnTo>
                <a:cubicBezTo>
                  <a:pt x="31945" y="8733"/>
                  <a:pt x="31627" y="8615"/>
                  <a:pt x="31393" y="8615"/>
                </a:cubicBezTo>
                <a:cubicBezTo>
                  <a:pt x="31276" y="8615"/>
                  <a:pt x="31180" y="8644"/>
                  <a:pt x="31125" y="8733"/>
                </a:cubicBezTo>
                <a:lnTo>
                  <a:pt x="30370" y="8839"/>
                </a:lnTo>
                <a:cubicBezTo>
                  <a:pt x="30026" y="8839"/>
                  <a:pt x="29778" y="8895"/>
                  <a:pt x="29463" y="8895"/>
                </a:cubicBezTo>
                <a:cubicBezTo>
                  <a:pt x="29335" y="8895"/>
                  <a:pt x="29197" y="8886"/>
                  <a:pt x="29036" y="8860"/>
                </a:cubicBezTo>
                <a:cubicBezTo>
                  <a:pt x="28999" y="8855"/>
                  <a:pt x="28967" y="8850"/>
                  <a:pt x="28930" y="8839"/>
                </a:cubicBezTo>
                <a:lnTo>
                  <a:pt x="28930" y="8839"/>
                </a:lnTo>
                <a:cubicBezTo>
                  <a:pt x="28930" y="8844"/>
                  <a:pt x="28935" y="8850"/>
                  <a:pt x="28935" y="8855"/>
                </a:cubicBezTo>
                <a:cubicBezTo>
                  <a:pt x="28816" y="8849"/>
                  <a:pt x="28724" y="8847"/>
                  <a:pt x="28651" y="8847"/>
                </a:cubicBezTo>
                <a:cubicBezTo>
                  <a:pt x="28151" y="8847"/>
                  <a:pt x="28603" y="8966"/>
                  <a:pt x="28108" y="8966"/>
                </a:cubicBezTo>
                <a:cubicBezTo>
                  <a:pt x="28011" y="8966"/>
                  <a:pt x="27879" y="8961"/>
                  <a:pt x="27697" y="8951"/>
                </a:cubicBezTo>
                <a:cubicBezTo>
                  <a:pt x="27639" y="8933"/>
                  <a:pt x="27588" y="8926"/>
                  <a:pt x="27543" y="8926"/>
                </a:cubicBezTo>
                <a:cubicBezTo>
                  <a:pt x="27278" y="8926"/>
                  <a:pt x="27177" y="9175"/>
                  <a:pt x="26706" y="9175"/>
                </a:cubicBezTo>
                <a:cubicBezTo>
                  <a:pt x="26686" y="9175"/>
                  <a:pt x="26665" y="9175"/>
                  <a:pt x="26644" y="9174"/>
                </a:cubicBezTo>
                <a:lnTo>
                  <a:pt x="26022" y="8924"/>
                </a:lnTo>
                <a:cubicBezTo>
                  <a:pt x="25824" y="8902"/>
                  <a:pt x="25655" y="8893"/>
                  <a:pt x="25503" y="8893"/>
                </a:cubicBezTo>
                <a:cubicBezTo>
                  <a:pt x="24802" y="8893"/>
                  <a:pt x="24444" y="9086"/>
                  <a:pt x="23126" y="9121"/>
                </a:cubicBezTo>
                <a:cubicBezTo>
                  <a:pt x="22355" y="9046"/>
                  <a:pt x="21972" y="8828"/>
                  <a:pt x="22477" y="8610"/>
                </a:cubicBezTo>
                <a:lnTo>
                  <a:pt x="22477" y="8610"/>
                </a:lnTo>
                <a:cubicBezTo>
                  <a:pt x="21786" y="8876"/>
                  <a:pt x="22164" y="8780"/>
                  <a:pt x="21239" y="8924"/>
                </a:cubicBezTo>
                <a:cubicBezTo>
                  <a:pt x="21090" y="8828"/>
                  <a:pt x="21191" y="8807"/>
                  <a:pt x="21393" y="8706"/>
                </a:cubicBezTo>
                <a:cubicBezTo>
                  <a:pt x="21235" y="8688"/>
                  <a:pt x="21119" y="8680"/>
                  <a:pt x="21030" y="8680"/>
                </a:cubicBezTo>
                <a:cubicBezTo>
                  <a:pt x="20651" y="8680"/>
                  <a:pt x="20764" y="8814"/>
                  <a:pt x="20261" y="8823"/>
                </a:cubicBezTo>
                <a:cubicBezTo>
                  <a:pt x="20086" y="9020"/>
                  <a:pt x="19884" y="9333"/>
                  <a:pt x="19682" y="9349"/>
                </a:cubicBezTo>
                <a:lnTo>
                  <a:pt x="19926" y="9402"/>
                </a:lnTo>
                <a:cubicBezTo>
                  <a:pt x="19431" y="9495"/>
                  <a:pt x="18892" y="9554"/>
                  <a:pt x="18318" y="9554"/>
                </a:cubicBezTo>
                <a:cubicBezTo>
                  <a:pt x="18135" y="9554"/>
                  <a:pt x="17948" y="9548"/>
                  <a:pt x="17758" y="9535"/>
                </a:cubicBezTo>
                <a:lnTo>
                  <a:pt x="17784" y="9434"/>
                </a:lnTo>
                <a:lnTo>
                  <a:pt x="17370" y="9482"/>
                </a:lnTo>
                <a:lnTo>
                  <a:pt x="16955" y="9530"/>
                </a:lnTo>
                <a:lnTo>
                  <a:pt x="16891" y="9408"/>
                </a:lnTo>
                <a:cubicBezTo>
                  <a:pt x="16498" y="9450"/>
                  <a:pt x="16099" y="9487"/>
                  <a:pt x="15701" y="9535"/>
                </a:cubicBezTo>
                <a:lnTo>
                  <a:pt x="15871" y="9556"/>
                </a:lnTo>
                <a:cubicBezTo>
                  <a:pt x="15589" y="9588"/>
                  <a:pt x="14675" y="9721"/>
                  <a:pt x="14138" y="9726"/>
                </a:cubicBezTo>
                <a:lnTo>
                  <a:pt x="14149" y="9657"/>
                </a:lnTo>
                <a:cubicBezTo>
                  <a:pt x="14105" y="9656"/>
                  <a:pt x="14061" y="9656"/>
                  <a:pt x="14017" y="9656"/>
                </a:cubicBezTo>
                <a:cubicBezTo>
                  <a:pt x="13314" y="9656"/>
                  <a:pt x="12667" y="9774"/>
                  <a:pt x="12002" y="9944"/>
                </a:cubicBezTo>
                <a:cubicBezTo>
                  <a:pt x="11300" y="10125"/>
                  <a:pt x="10572" y="10364"/>
                  <a:pt x="9711" y="10625"/>
                </a:cubicBezTo>
                <a:cubicBezTo>
                  <a:pt x="9775" y="10556"/>
                  <a:pt x="9839" y="10492"/>
                  <a:pt x="9902" y="10423"/>
                </a:cubicBezTo>
                <a:lnTo>
                  <a:pt x="9902" y="10423"/>
                </a:lnTo>
                <a:cubicBezTo>
                  <a:pt x="9589" y="10439"/>
                  <a:pt x="9562" y="10508"/>
                  <a:pt x="9525" y="10582"/>
                </a:cubicBezTo>
                <a:cubicBezTo>
                  <a:pt x="9504" y="10619"/>
                  <a:pt x="9482" y="10662"/>
                  <a:pt x="9424" y="10704"/>
                </a:cubicBezTo>
                <a:cubicBezTo>
                  <a:pt x="9360" y="10747"/>
                  <a:pt x="9259" y="10779"/>
                  <a:pt x="9079" y="10827"/>
                </a:cubicBezTo>
                <a:lnTo>
                  <a:pt x="8993" y="10673"/>
                </a:lnTo>
                <a:cubicBezTo>
                  <a:pt x="8855" y="10779"/>
                  <a:pt x="8738" y="10843"/>
                  <a:pt x="8627" y="10885"/>
                </a:cubicBezTo>
                <a:cubicBezTo>
                  <a:pt x="8520" y="10928"/>
                  <a:pt x="8419" y="10949"/>
                  <a:pt x="8324" y="10960"/>
                </a:cubicBezTo>
                <a:cubicBezTo>
                  <a:pt x="8274" y="10964"/>
                  <a:pt x="8224" y="10965"/>
                  <a:pt x="8175" y="10965"/>
                </a:cubicBezTo>
                <a:cubicBezTo>
                  <a:pt x="8137" y="10965"/>
                  <a:pt x="8100" y="10964"/>
                  <a:pt x="8062" y="10964"/>
                </a:cubicBezTo>
                <a:cubicBezTo>
                  <a:pt x="7957" y="10964"/>
                  <a:pt x="7847" y="10968"/>
                  <a:pt x="7723" y="10997"/>
                </a:cubicBezTo>
                <a:lnTo>
                  <a:pt x="8005" y="11124"/>
                </a:lnTo>
                <a:lnTo>
                  <a:pt x="7601" y="11262"/>
                </a:lnTo>
                <a:lnTo>
                  <a:pt x="7399" y="11332"/>
                </a:lnTo>
                <a:lnTo>
                  <a:pt x="7197" y="11411"/>
                </a:lnTo>
                <a:cubicBezTo>
                  <a:pt x="6913" y="11513"/>
                  <a:pt x="6745" y="11554"/>
                  <a:pt x="6648" y="11554"/>
                </a:cubicBezTo>
                <a:cubicBezTo>
                  <a:pt x="6593" y="11554"/>
                  <a:pt x="6561" y="11541"/>
                  <a:pt x="6543" y="11518"/>
                </a:cubicBezTo>
                <a:cubicBezTo>
                  <a:pt x="6501" y="11454"/>
                  <a:pt x="6581" y="11321"/>
                  <a:pt x="6618" y="11236"/>
                </a:cubicBezTo>
                <a:lnTo>
                  <a:pt x="6618" y="11236"/>
                </a:lnTo>
                <a:cubicBezTo>
                  <a:pt x="6448" y="11390"/>
                  <a:pt x="6278" y="11539"/>
                  <a:pt x="6113" y="11698"/>
                </a:cubicBezTo>
                <a:lnTo>
                  <a:pt x="5900" y="11587"/>
                </a:lnTo>
                <a:cubicBezTo>
                  <a:pt x="5746" y="11810"/>
                  <a:pt x="5634" y="11858"/>
                  <a:pt x="5480" y="11927"/>
                </a:cubicBezTo>
                <a:cubicBezTo>
                  <a:pt x="5401" y="11959"/>
                  <a:pt x="5310" y="12001"/>
                  <a:pt x="5199" y="12065"/>
                </a:cubicBezTo>
                <a:cubicBezTo>
                  <a:pt x="5145" y="12097"/>
                  <a:pt x="5082" y="12139"/>
                  <a:pt x="5013" y="12187"/>
                </a:cubicBezTo>
                <a:cubicBezTo>
                  <a:pt x="4949" y="12235"/>
                  <a:pt x="4874" y="12299"/>
                  <a:pt x="4795" y="12373"/>
                </a:cubicBezTo>
                <a:cubicBezTo>
                  <a:pt x="4724" y="12358"/>
                  <a:pt x="4778" y="12277"/>
                  <a:pt x="4729" y="12277"/>
                </a:cubicBezTo>
                <a:cubicBezTo>
                  <a:pt x="4708" y="12277"/>
                  <a:pt x="4667" y="12292"/>
                  <a:pt x="4587" y="12336"/>
                </a:cubicBezTo>
                <a:cubicBezTo>
                  <a:pt x="4412" y="12511"/>
                  <a:pt x="4253" y="12697"/>
                  <a:pt x="4088" y="12884"/>
                </a:cubicBezTo>
                <a:lnTo>
                  <a:pt x="3971" y="13022"/>
                </a:lnTo>
                <a:lnTo>
                  <a:pt x="3854" y="13165"/>
                </a:lnTo>
                <a:lnTo>
                  <a:pt x="3796" y="13240"/>
                </a:lnTo>
                <a:lnTo>
                  <a:pt x="3785" y="13256"/>
                </a:lnTo>
                <a:cubicBezTo>
                  <a:pt x="3780" y="13261"/>
                  <a:pt x="3769" y="13277"/>
                  <a:pt x="3764" y="13282"/>
                </a:cubicBezTo>
                <a:lnTo>
                  <a:pt x="3716" y="13335"/>
                </a:lnTo>
                <a:cubicBezTo>
                  <a:pt x="3652" y="13410"/>
                  <a:pt x="3583" y="13479"/>
                  <a:pt x="3524" y="13548"/>
                </a:cubicBezTo>
                <a:cubicBezTo>
                  <a:pt x="3599" y="13468"/>
                  <a:pt x="3684" y="13383"/>
                  <a:pt x="3758" y="13298"/>
                </a:cubicBezTo>
                <a:lnTo>
                  <a:pt x="3790" y="13271"/>
                </a:lnTo>
                <a:lnTo>
                  <a:pt x="3806" y="13250"/>
                </a:lnTo>
                <a:lnTo>
                  <a:pt x="3843" y="13208"/>
                </a:lnTo>
                <a:lnTo>
                  <a:pt x="3918" y="13123"/>
                </a:lnTo>
                <a:lnTo>
                  <a:pt x="3987" y="13043"/>
                </a:lnTo>
                <a:lnTo>
                  <a:pt x="4067" y="12963"/>
                </a:lnTo>
                <a:lnTo>
                  <a:pt x="4215" y="12804"/>
                </a:lnTo>
                <a:lnTo>
                  <a:pt x="4311" y="13096"/>
                </a:lnTo>
                <a:cubicBezTo>
                  <a:pt x="4242" y="13186"/>
                  <a:pt x="4173" y="13261"/>
                  <a:pt x="4114" y="13335"/>
                </a:cubicBezTo>
                <a:cubicBezTo>
                  <a:pt x="4083" y="13372"/>
                  <a:pt x="4051" y="13410"/>
                  <a:pt x="4019" y="13442"/>
                </a:cubicBezTo>
                <a:cubicBezTo>
                  <a:pt x="4003" y="13458"/>
                  <a:pt x="3992" y="13473"/>
                  <a:pt x="3976" y="13489"/>
                </a:cubicBezTo>
                <a:cubicBezTo>
                  <a:pt x="3955" y="13511"/>
                  <a:pt x="3928" y="13532"/>
                  <a:pt x="3907" y="13553"/>
                </a:cubicBezTo>
                <a:cubicBezTo>
                  <a:pt x="3817" y="13633"/>
                  <a:pt x="3737" y="13707"/>
                  <a:pt x="3652" y="13782"/>
                </a:cubicBezTo>
                <a:cubicBezTo>
                  <a:pt x="3578" y="13856"/>
                  <a:pt x="3503" y="13925"/>
                  <a:pt x="3429" y="13989"/>
                </a:cubicBezTo>
                <a:cubicBezTo>
                  <a:pt x="3280" y="14127"/>
                  <a:pt x="3136" y="14249"/>
                  <a:pt x="2993" y="14388"/>
                </a:cubicBezTo>
                <a:cubicBezTo>
                  <a:pt x="2913" y="14457"/>
                  <a:pt x="2855" y="14531"/>
                  <a:pt x="2791" y="14611"/>
                </a:cubicBezTo>
                <a:cubicBezTo>
                  <a:pt x="2733" y="14691"/>
                  <a:pt x="2669" y="14776"/>
                  <a:pt x="2610" y="14866"/>
                </a:cubicBezTo>
                <a:lnTo>
                  <a:pt x="2759" y="14606"/>
                </a:lnTo>
                <a:cubicBezTo>
                  <a:pt x="2812" y="14520"/>
                  <a:pt x="2860" y="14430"/>
                  <a:pt x="2929" y="14345"/>
                </a:cubicBezTo>
                <a:lnTo>
                  <a:pt x="2929" y="14345"/>
                </a:lnTo>
                <a:cubicBezTo>
                  <a:pt x="2897" y="14382"/>
                  <a:pt x="2865" y="14414"/>
                  <a:pt x="2839" y="14451"/>
                </a:cubicBezTo>
                <a:cubicBezTo>
                  <a:pt x="2812" y="14489"/>
                  <a:pt x="2786" y="14520"/>
                  <a:pt x="2764" y="14552"/>
                </a:cubicBezTo>
                <a:cubicBezTo>
                  <a:pt x="2711" y="14621"/>
                  <a:pt x="2663" y="14685"/>
                  <a:pt x="2621" y="14744"/>
                </a:cubicBezTo>
                <a:cubicBezTo>
                  <a:pt x="2531" y="14861"/>
                  <a:pt x="2451" y="14962"/>
                  <a:pt x="2382" y="15052"/>
                </a:cubicBezTo>
                <a:cubicBezTo>
                  <a:pt x="2345" y="15094"/>
                  <a:pt x="2307" y="15137"/>
                  <a:pt x="2275" y="15180"/>
                </a:cubicBezTo>
                <a:cubicBezTo>
                  <a:pt x="2244" y="15222"/>
                  <a:pt x="2217" y="15259"/>
                  <a:pt x="2190" y="15296"/>
                </a:cubicBezTo>
                <a:cubicBezTo>
                  <a:pt x="2137" y="15366"/>
                  <a:pt x="2084" y="15435"/>
                  <a:pt x="2031" y="15493"/>
                </a:cubicBezTo>
                <a:cubicBezTo>
                  <a:pt x="1930" y="15621"/>
                  <a:pt x="1834" y="15727"/>
                  <a:pt x="1728" y="15849"/>
                </a:cubicBezTo>
                <a:cubicBezTo>
                  <a:pt x="1717" y="15865"/>
                  <a:pt x="1701" y="15881"/>
                  <a:pt x="1691" y="15897"/>
                </a:cubicBezTo>
                <a:cubicBezTo>
                  <a:pt x="1680" y="15913"/>
                  <a:pt x="1670" y="15929"/>
                  <a:pt x="1654" y="15945"/>
                </a:cubicBezTo>
                <a:cubicBezTo>
                  <a:pt x="1632" y="15977"/>
                  <a:pt x="1606" y="16009"/>
                  <a:pt x="1579" y="16046"/>
                </a:cubicBezTo>
                <a:cubicBezTo>
                  <a:pt x="1531" y="16115"/>
                  <a:pt x="1478" y="16195"/>
                  <a:pt x="1420" y="16280"/>
                </a:cubicBezTo>
                <a:cubicBezTo>
                  <a:pt x="1534" y="16142"/>
                  <a:pt x="1683" y="15971"/>
                  <a:pt x="1727" y="15971"/>
                </a:cubicBezTo>
                <a:cubicBezTo>
                  <a:pt x="1755" y="15971"/>
                  <a:pt x="1741" y="16037"/>
                  <a:pt x="1654" y="16221"/>
                </a:cubicBezTo>
                <a:cubicBezTo>
                  <a:pt x="1473" y="16572"/>
                  <a:pt x="1420" y="16423"/>
                  <a:pt x="1186" y="16774"/>
                </a:cubicBezTo>
                <a:cubicBezTo>
                  <a:pt x="1287" y="16795"/>
                  <a:pt x="1250" y="17013"/>
                  <a:pt x="1127" y="17316"/>
                </a:cubicBezTo>
                <a:cubicBezTo>
                  <a:pt x="1064" y="17470"/>
                  <a:pt x="979" y="17656"/>
                  <a:pt x="872" y="17848"/>
                </a:cubicBezTo>
                <a:cubicBezTo>
                  <a:pt x="846" y="17895"/>
                  <a:pt x="819" y="17949"/>
                  <a:pt x="793" y="17996"/>
                </a:cubicBezTo>
                <a:lnTo>
                  <a:pt x="745" y="18076"/>
                </a:lnTo>
                <a:lnTo>
                  <a:pt x="724" y="18113"/>
                </a:lnTo>
                <a:cubicBezTo>
                  <a:pt x="718" y="18124"/>
                  <a:pt x="702" y="18140"/>
                  <a:pt x="724" y="18140"/>
                </a:cubicBezTo>
                <a:cubicBezTo>
                  <a:pt x="819" y="18166"/>
                  <a:pt x="915" y="18198"/>
                  <a:pt x="1005" y="18230"/>
                </a:cubicBezTo>
                <a:cubicBezTo>
                  <a:pt x="957" y="18246"/>
                  <a:pt x="904" y="18257"/>
                  <a:pt x="819" y="18257"/>
                </a:cubicBezTo>
                <a:cubicBezTo>
                  <a:pt x="1085" y="18289"/>
                  <a:pt x="1260" y="18278"/>
                  <a:pt x="1579" y="18400"/>
                </a:cubicBezTo>
                <a:cubicBezTo>
                  <a:pt x="1414" y="18432"/>
                  <a:pt x="1250" y="18464"/>
                  <a:pt x="1080" y="18491"/>
                </a:cubicBezTo>
                <a:cubicBezTo>
                  <a:pt x="1425" y="18507"/>
                  <a:pt x="1755" y="18517"/>
                  <a:pt x="2073" y="18523"/>
                </a:cubicBezTo>
                <a:cubicBezTo>
                  <a:pt x="2286" y="18602"/>
                  <a:pt x="2616" y="18655"/>
                  <a:pt x="2855" y="18693"/>
                </a:cubicBezTo>
                <a:cubicBezTo>
                  <a:pt x="3099" y="18735"/>
                  <a:pt x="3264" y="18772"/>
                  <a:pt x="3168" y="18826"/>
                </a:cubicBezTo>
                <a:lnTo>
                  <a:pt x="2849" y="18799"/>
                </a:lnTo>
                <a:lnTo>
                  <a:pt x="3317" y="18916"/>
                </a:lnTo>
                <a:lnTo>
                  <a:pt x="3434" y="18942"/>
                </a:lnTo>
                <a:cubicBezTo>
                  <a:pt x="3471" y="18953"/>
                  <a:pt x="3524" y="18958"/>
                  <a:pt x="3567" y="18964"/>
                </a:cubicBezTo>
                <a:lnTo>
                  <a:pt x="3838" y="19006"/>
                </a:lnTo>
                <a:cubicBezTo>
                  <a:pt x="4205" y="19059"/>
                  <a:pt x="4566" y="19118"/>
                  <a:pt x="4944" y="19166"/>
                </a:cubicBezTo>
                <a:lnTo>
                  <a:pt x="5507" y="19235"/>
                </a:lnTo>
                <a:lnTo>
                  <a:pt x="5906" y="19288"/>
                </a:lnTo>
                <a:cubicBezTo>
                  <a:pt x="6118" y="19320"/>
                  <a:pt x="6336" y="19352"/>
                  <a:pt x="6554" y="19378"/>
                </a:cubicBezTo>
                <a:lnTo>
                  <a:pt x="6570" y="19548"/>
                </a:lnTo>
                <a:cubicBezTo>
                  <a:pt x="6628" y="19505"/>
                  <a:pt x="6723" y="19490"/>
                  <a:pt x="6836" y="19490"/>
                </a:cubicBezTo>
                <a:cubicBezTo>
                  <a:pt x="7117" y="19490"/>
                  <a:pt x="7511" y="19585"/>
                  <a:pt x="7739" y="19585"/>
                </a:cubicBezTo>
                <a:cubicBezTo>
                  <a:pt x="7862" y="19585"/>
                  <a:pt x="7936" y="19558"/>
                  <a:pt x="7920" y="19474"/>
                </a:cubicBezTo>
                <a:lnTo>
                  <a:pt x="7920" y="19474"/>
                </a:lnTo>
                <a:cubicBezTo>
                  <a:pt x="8037" y="19527"/>
                  <a:pt x="8218" y="19554"/>
                  <a:pt x="8419" y="19575"/>
                </a:cubicBezTo>
                <a:cubicBezTo>
                  <a:pt x="8616" y="19596"/>
                  <a:pt x="8834" y="19601"/>
                  <a:pt x="9031" y="19612"/>
                </a:cubicBezTo>
                <a:cubicBezTo>
                  <a:pt x="9413" y="19633"/>
                  <a:pt x="9700" y="19665"/>
                  <a:pt x="9546" y="19825"/>
                </a:cubicBezTo>
                <a:cubicBezTo>
                  <a:pt x="9900" y="19851"/>
                  <a:pt x="10219" y="19870"/>
                  <a:pt x="10522" y="19870"/>
                </a:cubicBezTo>
                <a:cubicBezTo>
                  <a:pt x="10587" y="19870"/>
                  <a:pt x="10651" y="19869"/>
                  <a:pt x="10716" y="19867"/>
                </a:cubicBezTo>
                <a:cubicBezTo>
                  <a:pt x="11077" y="19862"/>
                  <a:pt x="11422" y="19846"/>
                  <a:pt x="11773" y="19835"/>
                </a:cubicBezTo>
                <a:cubicBezTo>
                  <a:pt x="11954" y="19830"/>
                  <a:pt x="12129" y="19825"/>
                  <a:pt x="12315" y="19825"/>
                </a:cubicBezTo>
                <a:lnTo>
                  <a:pt x="12900" y="19825"/>
                </a:lnTo>
                <a:cubicBezTo>
                  <a:pt x="13309" y="19830"/>
                  <a:pt x="13756" y="19851"/>
                  <a:pt x="14276" y="19904"/>
                </a:cubicBezTo>
                <a:cubicBezTo>
                  <a:pt x="14730" y="20092"/>
                  <a:pt x="15684" y="20131"/>
                  <a:pt x="16664" y="20131"/>
                </a:cubicBezTo>
                <a:cubicBezTo>
                  <a:pt x="17269" y="20131"/>
                  <a:pt x="17884" y="20116"/>
                  <a:pt x="18396" y="20112"/>
                </a:cubicBezTo>
                <a:cubicBezTo>
                  <a:pt x="18555" y="20101"/>
                  <a:pt x="18720" y="20096"/>
                  <a:pt x="18874" y="20080"/>
                </a:cubicBezTo>
                <a:cubicBezTo>
                  <a:pt x="19033" y="20069"/>
                  <a:pt x="19182" y="20053"/>
                  <a:pt x="19336" y="20037"/>
                </a:cubicBezTo>
                <a:cubicBezTo>
                  <a:pt x="19639" y="20011"/>
                  <a:pt x="19926" y="19984"/>
                  <a:pt x="20213" y="19963"/>
                </a:cubicBezTo>
                <a:cubicBezTo>
                  <a:pt x="20495" y="19931"/>
                  <a:pt x="20771" y="19915"/>
                  <a:pt x="21042" y="19883"/>
                </a:cubicBezTo>
                <a:cubicBezTo>
                  <a:pt x="21313" y="19851"/>
                  <a:pt x="21584" y="19819"/>
                  <a:pt x="21856" y="19787"/>
                </a:cubicBezTo>
                <a:cubicBezTo>
                  <a:pt x="22392" y="19724"/>
                  <a:pt x="22934" y="19671"/>
                  <a:pt x="23503" y="19591"/>
                </a:cubicBezTo>
                <a:cubicBezTo>
                  <a:pt x="23790" y="19554"/>
                  <a:pt x="24082" y="19516"/>
                  <a:pt x="24391" y="19479"/>
                </a:cubicBezTo>
                <a:cubicBezTo>
                  <a:pt x="24694" y="19442"/>
                  <a:pt x="25007" y="19405"/>
                  <a:pt x="25342" y="19352"/>
                </a:cubicBezTo>
                <a:cubicBezTo>
                  <a:pt x="25547" y="19378"/>
                  <a:pt x="25762" y="19390"/>
                  <a:pt x="25986" y="19390"/>
                </a:cubicBezTo>
                <a:cubicBezTo>
                  <a:pt x="26210" y="19390"/>
                  <a:pt x="26442" y="19378"/>
                  <a:pt x="26681" y="19357"/>
                </a:cubicBezTo>
                <a:cubicBezTo>
                  <a:pt x="26798" y="19346"/>
                  <a:pt x="26921" y="19330"/>
                  <a:pt x="27043" y="19314"/>
                </a:cubicBezTo>
                <a:cubicBezTo>
                  <a:pt x="27160" y="19299"/>
                  <a:pt x="27282" y="19283"/>
                  <a:pt x="27410" y="19261"/>
                </a:cubicBezTo>
                <a:cubicBezTo>
                  <a:pt x="27654" y="19219"/>
                  <a:pt x="27904" y="19171"/>
                  <a:pt x="28154" y="19123"/>
                </a:cubicBezTo>
                <a:cubicBezTo>
                  <a:pt x="29158" y="18948"/>
                  <a:pt x="30163" y="18698"/>
                  <a:pt x="31034" y="18677"/>
                </a:cubicBezTo>
                <a:cubicBezTo>
                  <a:pt x="31183" y="18602"/>
                  <a:pt x="31327" y="18517"/>
                  <a:pt x="31475" y="18438"/>
                </a:cubicBezTo>
                <a:cubicBezTo>
                  <a:pt x="31518" y="18439"/>
                  <a:pt x="31561" y="18440"/>
                  <a:pt x="31605" y="18440"/>
                </a:cubicBezTo>
                <a:cubicBezTo>
                  <a:pt x="31863" y="18440"/>
                  <a:pt x="32143" y="18414"/>
                  <a:pt x="32443" y="18368"/>
                </a:cubicBezTo>
                <a:cubicBezTo>
                  <a:pt x="32788" y="18315"/>
                  <a:pt x="33160" y="18246"/>
                  <a:pt x="33543" y="18156"/>
                </a:cubicBezTo>
                <a:cubicBezTo>
                  <a:pt x="33926" y="18071"/>
                  <a:pt x="34319" y="17980"/>
                  <a:pt x="34723" y="17911"/>
                </a:cubicBezTo>
                <a:cubicBezTo>
                  <a:pt x="34925" y="17874"/>
                  <a:pt x="35127" y="17842"/>
                  <a:pt x="35334" y="17810"/>
                </a:cubicBezTo>
                <a:cubicBezTo>
                  <a:pt x="35541" y="17784"/>
                  <a:pt x="35754" y="17757"/>
                  <a:pt x="35977" y="17731"/>
                </a:cubicBezTo>
                <a:cubicBezTo>
                  <a:pt x="36381" y="17561"/>
                  <a:pt x="36610" y="17460"/>
                  <a:pt x="36711" y="17422"/>
                </a:cubicBezTo>
                <a:lnTo>
                  <a:pt x="36711" y="17422"/>
                </a:lnTo>
                <a:cubicBezTo>
                  <a:pt x="36677" y="17431"/>
                  <a:pt x="36637" y="17437"/>
                  <a:pt x="36596" y="17437"/>
                </a:cubicBezTo>
                <a:cubicBezTo>
                  <a:pt x="36532" y="17437"/>
                  <a:pt x="36468" y="17421"/>
                  <a:pt x="36429" y="17369"/>
                </a:cubicBezTo>
                <a:cubicBezTo>
                  <a:pt x="36684" y="17327"/>
                  <a:pt x="37072" y="17194"/>
                  <a:pt x="37396" y="17061"/>
                </a:cubicBezTo>
                <a:cubicBezTo>
                  <a:pt x="37631" y="16965"/>
                  <a:pt x="37833" y="16874"/>
                  <a:pt x="37930" y="16874"/>
                </a:cubicBezTo>
                <a:cubicBezTo>
                  <a:pt x="37967" y="16874"/>
                  <a:pt x="37989" y="16887"/>
                  <a:pt x="37992" y="16917"/>
                </a:cubicBezTo>
                <a:cubicBezTo>
                  <a:pt x="37949" y="16944"/>
                  <a:pt x="37907" y="16981"/>
                  <a:pt x="37869" y="17008"/>
                </a:cubicBezTo>
                <a:cubicBezTo>
                  <a:pt x="37869" y="17026"/>
                  <a:pt x="37882" y="17034"/>
                  <a:pt x="37903" y="17034"/>
                </a:cubicBezTo>
                <a:cubicBezTo>
                  <a:pt x="37913" y="17034"/>
                  <a:pt x="37925" y="17032"/>
                  <a:pt x="37938" y="17029"/>
                </a:cubicBezTo>
                <a:cubicBezTo>
                  <a:pt x="37986" y="17018"/>
                  <a:pt x="38055" y="16987"/>
                  <a:pt x="38135" y="16939"/>
                </a:cubicBezTo>
                <a:cubicBezTo>
                  <a:pt x="38215" y="16896"/>
                  <a:pt x="38310" y="16832"/>
                  <a:pt x="38411" y="16758"/>
                </a:cubicBezTo>
                <a:cubicBezTo>
                  <a:pt x="38518" y="16678"/>
                  <a:pt x="38629" y="16599"/>
                  <a:pt x="38741" y="16492"/>
                </a:cubicBezTo>
                <a:cubicBezTo>
                  <a:pt x="38858" y="16397"/>
                  <a:pt x="38969" y="16285"/>
                  <a:pt x="39081" y="16173"/>
                </a:cubicBezTo>
                <a:cubicBezTo>
                  <a:pt x="39193" y="16051"/>
                  <a:pt x="39299" y="15940"/>
                  <a:pt x="39395" y="15823"/>
                </a:cubicBezTo>
                <a:cubicBezTo>
                  <a:pt x="39496" y="15706"/>
                  <a:pt x="39581" y="15594"/>
                  <a:pt x="39666" y="15493"/>
                </a:cubicBezTo>
                <a:cubicBezTo>
                  <a:pt x="39745" y="15392"/>
                  <a:pt x="39820" y="15307"/>
                  <a:pt x="39889" y="15238"/>
                </a:cubicBezTo>
                <a:lnTo>
                  <a:pt x="39889" y="15238"/>
                </a:lnTo>
                <a:cubicBezTo>
                  <a:pt x="39820" y="15275"/>
                  <a:pt x="39756" y="15312"/>
                  <a:pt x="39687" y="15350"/>
                </a:cubicBezTo>
                <a:cubicBezTo>
                  <a:pt x="39623" y="15387"/>
                  <a:pt x="39554" y="15419"/>
                  <a:pt x="39490" y="15451"/>
                </a:cubicBezTo>
                <a:cubicBezTo>
                  <a:pt x="39740" y="15132"/>
                  <a:pt x="39942" y="14781"/>
                  <a:pt x="40102" y="14414"/>
                </a:cubicBezTo>
                <a:lnTo>
                  <a:pt x="40102" y="14414"/>
                </a:lnTo>
                <a:cubicBezTo>
                  <a:pt x="40070" y="14520"/>
                  <a:pt x="40048" y="14621"/>
                  <a:pt x="40011" y="14728"/>
                </a:cubicBezTo>
                <a:cubicBezTo>
                  <a:pt x="40123" y="14414"/>
                  <a:pt x="40208" y="14117"/>
                  <a:pt x="40261" y="13824"/>
                </a:cubicBezTo>
                <a:cubicBezTo>
                  <a:pt x="40319" y="13537"/>
                  <a:pt x="40351" y="13261"/>
                  <a:pt x="40373" y="12995"/>
                </a:cubicBezTo>
                <a:cubicBezTo>
                  <a:pt x="40394" y="12563"/>
                  <a:pt x="40384" y="12158"/>
                  <a:pt x="40345" y="11780"/>
                </a:cubicBezTo>
                <a:lnTo>
                  <a:pt x="40345" y="11780"/>
                </a:lnTo>
                <a:cubicBezTo>
                  <a:pt x="42363" y="11692"/>
                  <a:pt x="44439" y="11594"/>
                  <a:pt x="46519" y="11594"/>
                </a:cubicBezTo>
                <a:cubicBezTo>
                  <a:pt x="47034" y="11594"/>
                  <a:pt x="47549" y="11600"/>
                  <a:pt x="48063" y="11613"/>
                </a:cubicBezTo>
                <a:cubicBezTo>
                  <a:pt x="48210" y="11640"/>
                  <a:pt x="48592" y="11652"/>
                  <a:pt x="49132" y="11652"/>
                </a:cubicBezTo>
                <a:cubicBezTo>
                  <a:pt x="51950" y="11652"/>
                  <a:pt x="59093" y="11334"/>
                  <a:pt x="59943" y="11233"/>
                </a:cubicBezTo>
                <a:lnTo>
                  <a:pt x="59943" y="11233"/>
                </a:lnTo>
                <a:lnTo>
                  <a:pt x="59958" y="11236"/>
                </a:lnTo>
                <a:lnTo>
                  <a:pt x="59963" y="11231"/>
                </a:lnTo>
                <a:lnTo>
                  <a:pt x="59963" y="11231"/>
                </a:lnTo>
                <a:cubicBezTo>
                  <a:pt x="59957" y="11231"/>
                  <a:pt x="59950" y="11232"/>
                  <a:pt x="59943" y="11233"/>
                </a:cubicBezTo>
                <a:lnTo>
                  <a:pt x="59943" y="11233"/>
                </a:lnTo>
                <a:lnTo>
                  <a:pt x="58783" y="11029"/>
                </a:lnTo>
                <a:cubicBezTo>
                  <a:pt x="62536" y="10811"/>
                  <a:pt x="64295" y="11002"/>
                  <a:pt x="67505" y="10715"/>
                </a:cubicBezTo>
                <a:lnTo>
                  <a:pt x="67505" y="10715"/>
                </a:lnTo>
                <a:lnTo>
                  <a:pt x="67324" y="10774"/>
                </a:lnTo>
                <a:cubicBezTo>
                  <a:pt x="67342" y="10775"/>
                  <a:pt x="67360" y="10776"/>
                  <a:pt x="67378" y="10776"/>
                </a:cubicBezTo>
                <a:cubicBezTo>
                  <a:pt x="67673" y="10776"/>
                  <a:pt x="67958" y="10562"/>
                  <a:pt x="69570" y="10562"/>
                </a:cubicBezTo>
                <a:cubicBezTo>
                  <a:pt x="70390" y="10562"/>
                  <a:pt x="71553" y="10617"/>
                  <a:pt x="73235" y="10784"/>
                </a:cubicBezTo>
                <a:lnTo>
                  <a:pt x="73235" y="10805"/>
                </a:lnTo>
                <a:cubicBezTo>
                  <a:pt x="73352" y="10802"/>
                  <a:pt x="73391" y="10781"/>
                  <a:pt x="73503" y="10781"/>
                </a:cubicBezTo>
                <a:cubicBezTo>
                  <a:pt x="73549" y="10781"/>
                  <a:pt x="73608" y="10784"/>
                  <a:pt x="73691" y="10794"/>
                </a:cubicBezTo>
                <a:lnTo>
                  <a:pt x="73691" y="10794"/>
                </a:lnTo>
                <a:lnTo>
                  <a:pt x="72873" y="10683"/>
                </a:lnTo>
                <a:cubicBezTo>
                  <a:pt x="73405" y="10603"/>
                  <a:pt x="73872" y="10476"/>
                  <a:pt x="74585" y="10439"/>
                </a:cubicBezTo>
                <a:cubicBezTo>
                  <a:pt x="74739" y="10465"/>
                  <a:pt x="74792" y="10513"/>
                  <a:pt x="74808" y="10550"/>
                </a:cubicBezTo>
                <a:lnTo>
                  <a:pt x="76556" y="10460"/>
                </a:lnTo>
                <a:lnTo>
                  <a:pt x="77099" y="10603"/>
                </a:lnTo>
                <a:cubicBezTo>
                  <a:pt x="77536" y="10520"/>
                  <a:pt x="77440" y="10286"/>
                  <a:pt x="78198" y="10286"/>
                </a:cubicBezTo>
                <a:cubicBezTo>
                  <a:pt x="78360" y="10286"/>
                  <a:pt x="78561" y="10296"/>
                  <a:pt x="78815" y="10322"/>
                </a:cubicBezTo>
                <a:cubicBezTo>
                  <a:pt x="78268" y="10109"/>
                  <a:pt x="79517" y="10168"/>
                  <a:pt x="79341" y="10056"/>
                </a:cubicBezTo>
                <a:lnTo>
                  <a:pt x="79341" y="10056"/>
                </a:lnTo>
                <a:cubicBezTo>
                  <a:pt x="79411" y="10083"/>
                  <a:pt x="79575" y="10120"/>
                  <a:pt x="79708" y="10152"/>
                </a:cubicBezTo>
                <a:cubicBezTo>
                  <a:pt x="80559" y="10104"/>
                  <a:pt x="82164" y="9992"/>
                  <a:pt x="82557" y="9865"/>
                </a:cubicBezTo>
                <a:cubicBezTo>
                  <a:pt x="82557" y="9865"/>
                  <a:pt x="79214" y="9482"/>
                  <a:pt x="78310" y="9264"/>
                </a:cubicBezTo>
                <a:lnTo>
                  <a:pt x="78310" y="9264"/>
                </a:lnTo>
                <a:cubicBezTo>
                  <a:pt x="78500" y="9268"/>
                  <a:pt x="78638" y="9270"/>
                  <a:pt x="78734" y="9270"/>
                </a:cubicBezTo>
                <a:cubicBezTo>
                  <a:pt x="79247" y="9270"/>
                  <a:pt x="78586" y="9215"/>
                  <a:pt x="78385" y="9152"/>
                </a:cubicBezTo>
                <a:lnTo>
                  <a:pt x="78305" y="9216"/>
                </a:lnTo>
                <a:cubicBezTo>
                  <a:pt x="77588" y="9179"/>
                  <a:pt x="77582" y="9036"/>
                  <a:pt x="77226" y="9004"/>
                </a:cubicBezTo>
                <a:lnTo>
                  <a:pt x="77226" y="9004"/>
                </a:lnTo>
                <a:cubicBezTo>
                  <a:pt x="77226" y="9014"/>
                  <a:pt x="77237" y="9030"/>
                  <a:pt x="77247" y="9046"/>
                </a:cubicBezTo>
                <a:lnTo>
                  <a:pt x="77290" y="9025"/>
                </a:lnTo>
                <a:lnTo>
                  <a:pt x="77290" y="9025"/>
                </a:lnTo>
                <a:cubicBezTo>
                  <a:pt x="77327" y="9046"/>
                  <a:pt x="77306" y="9067"/>
                  <a:pt x="77269" y="9083"/>
                </a:cubicBezTo>
                <a:cubicBezTo>
                  <a:pt x="77278" y="9108"/>
                  <a:pt x="77253" y="9132"/>
                  <a:pt x="77098" y="9132"/>
                </a:cubicBezTo>
                <a:cubicBezTo>
                  <a:pt x="77084" y="9132"/>
                  <a:pt x="77068" y="9132"/>
                  <a:pt x="77051" y="9131"/>
                </a:cubicBezTo>
                <a:lnTo>
                  <a:pt x="77088" y="9115"/>
                </a:lnTo>
                <a:lnTo>
                  <a:pt x="77088" y="9115"/>
                </a:lnTo>
                <a:cubicBezTo>
                  <a:pt x="76906" y="9134"/>
                  <a:pt x="76648" y="9138"/>
                  <a:pt x="76421" y="9138"/>
                </a:cubicBezTo>
                <a:cubicBezTo>
                  <a:pt x="76270" y="9138"/>
                  <a:pt x="76132" y="9137"/>
                  <a:pt x="76041" y="9137"/>
                </a:cubicBezTo>
                <a:lnTo>
                  <a:pt x="76036" y="9014"/>
                </a:lnTo>
                <a:cubicBezTo>
                  <a:pt x="75931" y="9063"/>
                  <a:pt x="75726" y="9082"/>
                  <a:pt x="75459" y="9082"/>
                </a:cubicBezTo>
                <a:cubicBezTo>
                  <a:pt x="74406" y="9082"/>
                  <a:pt x="72388" y="8780"/>
                  <a:pt x="71767" y="8780"/>
                </a:cubicBezTo>
                <a:cubicBezTo>
                  <a:pt x="71754" y="8780"/>
                  <a:pt x="71742" y="8780"/>
                  <a:pt x="71731" y="8780"/>
                </a:cubicBezTo>
                <a:cubicBezTo>
                  <a:pt x="71555" y="8748"/>
                  <a:pt x="71369" y="8736"/>
                  <a:pt x="71175" y="8736"/>
                </a:cubicBezTo>
                <a:cubicBezTo>
                  <a:pt x="70660" y="8736"/>
                  <a:pt x="70090" y="8819"/>
                  <a:pt x="69508" y="8819"/>
                </a:cubicBezTo>
                <a:cubicBezTo>
                  <a:pt x="69415" y="8819"/>
                  <a:pt x="69321" y="8817"/>
                  <a:pt x="69227" y="8812"/>
                </a:cubicBezTo>
                <a:cubicBezTo>
                  <a:pt x="67797" y="8812"/>
                  <a:pt x="68510" y="8658"/>
                  <a:pt x="67787" y="8573"/>
                </a:cubicBezTo>
                <a:cubicBezTo>
                  <a:pt x="67683" y="8568"/>
                  <a:pt x="67605" y="8565"/>
                  <a:pt x="67549" y="8565"/>
                </a:cubicBezTo>
                <a:cubicBezTo>
                  <a:pt x="67121" y="8565"/>
                  <a:pt x="67931" y="8709"/>
                  <a:pt x="67611" y="8727"/>
                </a:cubicBezTo>
                <a:lnTo>
                  <a:pt x="66538" y="8589"/>
                </a:lnTo>
                <a:cubicBezTo>
                  <a:pt x="67160" y="8557"/>
                  <a:pt x="66820" y="8493"/>
                  <a:pt x="66703" y="8451"/>
                </a:cubicBezTo>
                <a:lnTo>
                  <a:pt x="66703" y="8451"/>
                </a:lnTo>
                <a:cubicBezTo>
                  <a:pt x="66689" y="8451"/>
                  <a:pt x="66675" y="8451"/>
                  <a:pt x="66661" y="8451"/>
                </a:cubicBezTo>
                <a:cubicBezTo>
                  <a:pt x="66119" y="8451"/>
                  <a:pt x="65407" y="8393"/>
                  <a:pt x="64854" y="8393"/>
                </a:cubicBezTo>
                <a:cubicBezTo>
                  <a:pt x="64458" y="8393"/>
                  <a:pt x="64143" y="8423"/>
                  <a:pt x="64029" y="8525"/>
                </a:cubicBezTo>
                <a:cubicBezTo>
                  <a:pt x="62808" y="8448"/>
                  <a:pt x="62771" y="8355"/>
                  <a:pt x="62275" y="8355"/>
                </a:cubicBezTo>
                <a:cubicBezTo>
                  <a:pt x="62261" y="8355"/>
                  <a:pt x="62247" y="8355"/>
                  <a:pt x="62233" y="8355"/>
                </a:cubicBezTo>
                <a:cubicBezTo>
                  <a:pt x="62413" y="8392"/>
                  <a:pt x="62770" y="8424"/>
                  <a:pt x="62775" y="8472"/>
                </a:cubicBezTo>
                <a:cubicBezTo>
                  <a:pt x="62639" y="8447"/>
                  <a:pt x="62559" y="8437"/>
                  <a:pt x="62519" y="8437"/>
                </a:cubicBezTo>
                <a:cubicBezTo>
                  <a:pt x="62408" y="8437"/>
                  <a:pt x="62591" y="8508"/>
                  <a:pt x="62743" y="8520"/>
                </a:cubicBezTo>
                <a:cubicBezTo>
                  <a:pt x="62645" y="8536"/>
                  <a:pt x="62506" y="8543"/>
                  <a:pt x="62338" y="8543"/>
                </a:cubicBezTo>
                <a:cubicBezTo>
                  <a:pt x="61508" y="8543"/>
                  <a:pt x="59973" y="8376"/>
                  <a:pt x="59153" y="8376"/>
                </a:cubicBezTo>
                <a:cubicBezTo>
                  <a:pt x="58850" y="8376"/>
                  <a:pt x="58644" y="8399"/>
                  <a:pt x="58608" y="8462"/>
                </a:cubicBezTo>
                <a:lnTo>
                  <a:pt x="58608" y="8414"/>
                </a:lnTo>
                <a:lnTo>
                  <a:pt x="58608" y="8414"/>
                </a:lnTo>
                <a:cubicBezTo>
                  <a:pt x="58433" y="8616"/>
                  <a:pt x="58725" y="8802"/>
                  <a:pt x="58193" y="8924"/>
                </a:cubicBezTo>
                <a:lnTo>
                  <a:pt x="57832" y="8844"/>
                </a:lnTo>
                <a:lnTo>
                  <a:pt x="57301" y="8945"/>
                </a:lnTo>
                <a:cubicBezTo>
                  <a:pt x="56939" y="8892"/>
                  <a:pt x="57115" y="8834"/>
                  <a:pt x="57115" y="8812"/>
                </a:cubicBezTo>
                <a:lnTo>
                  <a:pt x="57115" y="8812"/>
                </a:lnTo>
                <a:cubicBezTo>
                  <a:pt x="56735" y="8861"/>
                  <a:pt x="56289" y="8874"/>
                  <a:pt x="55819" y="8874"/>
                </a:cubicBezTo>
                <a:cubicBezTo>
                  <a:pt x="55248" y="8874"/>
                  <a:pt x="54641" y="8855"/>
                  <a:pt x="54076" y="8855"/>
                </a:cubicBezTo>
                <a:cubicBezTo>
                  <a:pt x="54038" y="8855"/>
                  <a:pt x="54000" y="8855"/>
                  <a:pt x="53963" y="8855"/>
                </a:cubicBezTo>
                <a:lnTo>
                  <a:pt x="55095" y="9360"/>
                </a:lnTo>
                <a:cubicBezTo>
                  <a:pt x="54455" y="9287"/>
                  <a:pt x="53441" y="9163"/>
                  <a:pt x="52855" y="9163"/>
                </a:cubicBezTo>
                <a:cubicBezTo>
                  <a:pt x="52624" y="9163"/>
                  <a:pt x="52459" y="9183"/>
                  <a:pt x="52411" y="9232"/>
                </a:cubicBezTo>
                <a:lnTo>
                  <a:pt x="51869" y="9067"/>
                </a:lnTo>
                <a:cubicBezTo>
                  <a:pt x="51438" y="8998"/>
                  <a:pt x="51142" y="8972"/>
                  <a:pt x="50930" y="8972"/>
                </a:cubicBezTo>
                <a:cubicBezTo>
                  <a:pt x="50333" y="8972"/>
                  <a:pt x="50417" y="9179"/>
                  <a:pt x="50058" y="9179"/>
                </a:cubicBezTo>
                <a:cubicBezTo>
                  <a:pt x="50014" y="9179"/>
                  <a:pt x="49962" y="9176"/>
                  <a:pt x="49902" y="9168"/>
                </a:cubicBezTo>
                <a:lnTo>
                  <a:pt x="48999" y="8998"/>
                </a:lnTo>
                <a:lnTo>
                  <a:pt x="49892" y="8977"/>
                </a:lnTo>
                <a:cubicBezTo>
                  <a:pt x="48993" y="8903"/>
                  <a:pt x="48637" y="8850"/>
                  <a:pt x="47920" y="8743"/>
                </a:cubicBezTo>
                <a:cubicBezTo>
                  <a:pt x="47920" y="8743"/>
                  <a:pt x="47909" y="8743"/>
                  <a:pt x="47909" y="8749"/>
                </a:cubicBezTo>
                <a:cubicBezTo>
                  <a:pt x="47957" y="8754"/>
                  <a:pt x="47994" y="8759"/>
                  <a:pt x="47999" y="8775"/>
                </a:cubicBezTo>
                <a:lnTo>
                  <a:pt x="47872" y="8780"/>
                </a:lnTo>
                <a:cubicBezTo>
                  <a:pt x="47766" y="8881"/>
                  <a:pt x="47303" y="8961"/>
                  <a:pt x="46671" y="8972"/>
                </a:cubicBezTo>
                <a:cubicBezTo>
                  <a:pt x="46082" y="8972"/>
                  <a:pt x="45578" y="9043"/>
                  <a:pt x="44892" y="9043"/>
                </a:cubicBezTo>
                <a:cubicBezTo>
                  <a:pt x="44538" y="9043"/>
                  <a:pt x="44135" y="9024"/>
                  <a:pt x="43647" y="8966"/>
                </a:cubicBezTo>
                <a:lnTo>
                  <a:pt x="43296" y="9179"/>
                </a:lnTo>
                <a:lnTo>
                  <a:pt x="42217" y="9089"/>
                </a:lnTo>
                <a:lnTo>
                  <a:pt x="42212" y="8929"/>
                </a:lnTo>
                <a:cubicBezTo>
                  <a:pt x="43264" y="8908"/>
                  <a:pt x="45241" y="8791"/>
                  <a:pt x="46591" y="8749"/>
                </a:cubicBezTo>
                <a:lnTo>
                  <a:pt x="46612" y="8674"/>
                </a:lnTo>
                <a:lnTo>
                  <a:pt x="46612" y="8674"/>
                </a:lnTo>
                <a:cubicBezTo>
                  <a:pt x="45815" y="8695"/>
                  <a:pt x="44901" y="8791"/>
                  <a:pt x="44375" y="8791"/>
                </a:cubicBezTo>
                <a:cubicBezTo>
                  <a:pt x="44142" y="8767"/>
                  <a:pt x="43588" y="8651"/>
                  <a:pt x="43808" y="8539"/>
                </a:cubicBezTo>
                <a:lnTo>
                  <a:pt x="43808" y="8539"/>
                </a:lnTo>
                <a:lnTo>
                  <a:pt x="43434" y="8669"/>
                </a:lnTo>
                <a:cubicBezTo>
                  <a:pt x="42079" y="8717"/>
                  <a:pt x="41406" y="8743"/>
                  <a:pt x="40707" y="8743"/>
                </a:cubicBezTo>
                <a:cubicBezTo>
                  <a:pt x="40314" y="8743"/>
                  <a:pt x="39913" y="8735"/>
                  <a:pt x="39379" y="8718"/>
                </a:cubicBezTo>
                <a:lnTo>
                  <a:pt x="39379" y="8718"/>
                </a:lnTo>
                <a:cubicBezTo>
                  <a:pt x="39343" y="8658"/>
                  <a:pt x="39306" y="8597"/>
                  <a:pt x="39267" y="8536"/>
                </a:cubicBezTo>
                <a:cubicBezTo>
                  <a:pt x="39209" y="8446"/>
                  <a:pt x="39156" y="8361"/>
                  <a:pt x="39092" y="8270"/>
                </a:cubicBezTo>
                <a:cubicBezTo>
                  <a:pt x="39028" y="8185"/>
                  <a:pt x="38964" y="8095"/>
                  <a:pt x="38900" y="8020"/>
                </a:cubicBezTo>
                <a:cubicBezTo>
                  <a:pt x="38773" y="7866"/>
                  <a:pt x="38651" y="7702"/>
                  <a:pt x="38502" y="7558"/>
                </a:cubicBezTo>
                <a:cubicBezTo>
                  <a:pt x="38433" y="7484"/>
                  <a:pt x="38364" y="7409"/>
                  <a:pt x="38289" y="7335"/>
                </a:cubicBezTo>
                <a:cubicBezTo>
                  <a:pt x="38215" y="7266"/>
                  <a:pt x="38135" y="7197"/>
                  <a:pt x="38061" y="7128"/>
                </a:cubicBezTo>
                <a:cubicBezTo>
                  <a:pt x="37433" y="6564"/>
                  <a:pt x="36673" y="6096"/>
                  <a:pt x="35770" y="5746"/>
                </a:cubicBezTo>
                <a:lnTo>
                  <a:pt x="35770" y="5746"/>
                </a:lnTo>
                <a:cubicBezTo>
                  <a:pt x="35797" y="5747"/>
                  <a:pt x="35820" y="5748"/>
                  <a:pt x="35839" y="5748"/>
                </a:cubicBezTo>
                <a:cubicBezTo>
                  <a:pt x="36016" y="5748"/>
                  <a:pt x="35847" y="5684"/>
                  <a:pt x="35626" y="5602"/>
                </a:cubicBezTo>
                <a:cubicBezTo>
                  <a:pt x="35382" y="5507"/>
                  <a:pt x="35079" y="5400"/>
                  <a:pt x="35106" y="5273"/>
                </a:cubicBezTo>
                <a:cubicBezTo>
                  <a:pt x="34739" y="4927"/>
                  <a:pt x="34319" y="4773"/>
                  <a:pt x="33910" y="4688"/>
                </a:cubicBezTo>
                <a:cubicBezTo>
                  <a:pt x="33500" y="4603"/>
                  <a:pt x="33097" y="4592"/>
                  <a:pt x="32735" y="4507"/>
                </a:cubicBezTo>
                <a:cubicBezTo>
                  <a:pt x="32730" y="4523"/>
                  <a:pt x="32714" y="4534"/>
                  <a:pt x="32671" y="4539"/>
                </a:cubicBezTo>
                <a:lnTo>
                  <a:pt x="32363" y="4428"/>
                </a:lnTo>
                <a:lnTo>
                  <a:pt x="32060" y="4321"/>
                </a:lnTo>
                <a:lnTo>
                  <a:pt x="31454" y="4109"/>
                </a:lnTo>
                <a:cubicBezTo>
                  <a:pt x="32283" y="4040"/>
                  <a:pt x="30498" y="4082"/>
                  <a:pt x="31247" y="4034"/>
                </a:cubicBezTo>
                <a:cubicBezTo>
                  <a:pt x="30471" y="3715"/>
                  <a:pt x="29615" y="3439"/>
                  <a:pt x="28717" y="3163"/>
                </a:cubicBezTo>
                <a:cubicBezTo>
                  <a:pt x="28494" y="3088"/>
                  <a:pt x="28265" y="3030"/>
                  <a:pt x="28031" y="2966"/>
                </a:cubicBezTo>
                <a:cubicBezTo>
                  <a:pt x="27803" y="2902"/>
                  <a:pt x="27569" y="2838"/>
                  <a:pt x="27330" y="2775"/>
                </a:cubicBezTo>
                <a:cubicBezTo>
                  <a:pt x="27096" y="2711"/>
                  <a:pt x="26857" y="2647"/>
                  <a:pt x="26618" y="2583"/>
                </a:cubicBezTo>
                <a:cubicBezTo>
                  <a:pt x="26384" y="2520"/>
                  <a:pt x="26139" y="2466"/>
                  <a:pt x="25895" y="2408"/>
                </a:cubicBezTo>
                <a:cubicBezTo>
                  <a:pt x="25411" y="2296"/>
                  <a:pt x="24922" y="2179"/>
                  <a:pt x="24433" y="2068"/>
                </a:cubicBezTo>
                <a:cubicBezTo>
                  <a:pt x="23939" y="1962"/>
                  <a:pt x="23445" y="1855"/>
                  <a:pt x="22950" y="1749"/>
                </a:cubicBezTo>
                <a:cubicBezTo>
                  <a:pt x="22461" y="1637"/>
                  <a:pt x="21967" y="1547"/>
                  <a:pt x="21483" y="1446"/>
                </a:cubicBezTo>
                <a:cubicBezTo>
                  <a:pt x="21239" y="1398"/>
                  <a:pt x="20995" y="1345"/>
                  <a:pt x="20755" y="1297"/>
                </a:cubicBezTo>
                <a:cubicBezTo>
                  <a:pt x="20638" y="1271"/>
                  <a:pt x="20516" y="1244"/>
                  <a:pt x="20399" y="1217"/>
                </a:cubicBezTo>
                <a:cubicBezTo>
                  <a:pt x="20277" y="1196"/>
                  <a:pt x="20160" y="1170"/>
                  <a:pt x="20038" y="1148"/>
                </a:cubicBezTo>
                <a:lnTo>
                  <a:pt x="20038" y="1148"/>
                </a:lnTo>
                <a:lnTo>
                  <a:pt x="20192" y="1260"/>
                </a:lnTo>
                <a:cubicBezTo>
                  <a:pt x="19708" y="1170"/>
                  <a:pt x="19161" y="1095"/>
                  <a:pt x="18651" y="1010"/>
                </a:cubicBezTo>
                <a:cubicBezTo>
                  <a:pt x="18390" y="968"/>
                  <a:pt x="18140" y="936"/>
                  <a:pt x="17912" y="893"/>
                </a:cubicBezTo>
                <a:cubicBezTo>
                  <a:pt x="17678" y="845"/>
                  <a:pt x="17471" y="798"/>
                  <a:pt x="17290" y="739"/>
                </a:cubicBezTo>
                <a:cubicBezTo>
                  <a:pt x="17109" y="675"/>
                  <a:pt x="16918" y="643"/>
                  <a:pt x="16727" y="633"/>
                </a:cubicBezTo>
                <a:cubicBezTo>
                  <a:pt x="16631" y="625"/>
                  <a:pt x="16534" y="621"/>
                  <a:pt x="16439" y="621"/>
                </a:cubicBezTo>
                <a:cubicBezTo>
                  <a:pt x="16344" y="621"/>
                  <a:pt x="16251" y="625"/>
                  <a:pt x="16163" y="633"/>
                </a:cubicBezTo>
                <a:cubicBezTo>
                  <a:pt x="15839" y="657"/>
                  <a:pt x="15559" y="703"/>
                  <a:pt x="15403" y="703"/>
                </a:cubicBezTo>
                <a:cubicBezTo>
                  <a:pt x="15388" y="703"/>
                  <a:pt x="15373" y="703"/>
                  <a:pt x="15361" y="702"/>
                </a:cubicBezTo>
                <a:cubicBezTo>
                  <a:pt x="15325" y="703"/>
                  <a:pt x="15289" y="704"/>
                  <a:pt x="15253" y="704"/>
                </a:cubicBezTo>
                <a:cubicBezTo>
                  <a:pt x="14881" y="704"/>
                  <a:pt x="14543" y="631"/>
                  <a:pt x="14330" y="558"/>
                </a:cubicBezTo>
                <a:cubicBezTo>
                  <a:pt x="14142" y="496"/>
                  <a:pt x="14046" y="437"/>
                  <a:pt x="14098" y="427"/>
                </a:cubicBezTo>
                <a:lnTo>
                  <a:pt x="14098" y="427"/>
                </a:lnTo>
                <a:cubicBezTo>
                  <a:pt x="14124" y="428"/>
                  <a:pt x="14150" y="429"/>
                  <a:pt x="14176" y="431"/>
                </a:cubicBezTo>
                <a:cubicBezTo>
                  <a:pt x="14151" y="427"/>
                  <a:pt x="14131" y="425"/>
                  <a:pt x="14117" y="425"/>
                </a:cubicBezTo>
                <a:cubicBezTo>
                  <a:pt x="14109" y="425"/>
                  <a:pt x="14103" y="426"/>
                  <a:pt x="14098" y="427"/>
                </a:cubicBezTo>
                <a:lnTo>
                  <a:pt x="14098" y="427"/>
                </a:lnTo>
                <a:cubicBezTo>
                  <a:pt x="14023" y="424"/>
                  <a:pt x="13948" y="422"/>
                  <a:pt x="13873" y="422"/>
                </a:cubicBezTo>
                <a:cubicBezTo>
                  <a:pt x="13538" y="422"/>
                  <a:pt x="13201" y="449"/>
                  <a:pt x="12841" y="457"/>
                </a:cubicBezTo>
                <a:cubicBezTo>
                  <a:pt x="12725" y="463"/>
                  <a:pt x="12605" y="465"/>
                  <a:pt x="12482" y="465"/>
                </a:cubicBezTo>
                <a:cubicBezTo>
                  <a:pt x="12359" y="465"/>
                  <a:pt x="12233" y="463"/>
                  <a:pt x="12103" y="457"/>
                </a:cubicBezTo>
                <a:cubicBezTo>
                  <a:pt x="11842" y="447"/>
                  <a:pt x="11566" y="420"/>
                  <a:pt x="11268" y="367"/>
                </a:cubicBezTo>
                <a:cubicBezTo>
                  <a:pt x="11123" y="257"/>
                  <a:pt x="10638" y="223"/>
                  <a:pt x="10080" y="223"/>
                </a:cubicBezTo>
                <a:cubicBezTo>
                  <a:pt x="9881" y="223"/>
                  <a:pt x="9672" y="227"/>
                  <a:pt x="9467" y="234"/>
                </a:cubicBezTo>
                <a:cubicBezTo>
                  <a:pt x="9206" y="241"/>
                  <a:pt x="8952" y="248"/>
                  <a:pt x="8728" y="248"/>
                </a:cubicBezTo>
                <a:cubicBezTo>
                  <a:pt x="8280" y="248"/>
                  <a:pt x="7954" y="222"/>
                  <a:pt x="7946" y="123"/>
                </a:cubicBezTo>
                <a:lnTo>
                  <a:pt x="7931" y="149"/>
                </a:lnTo>
                <a:cubicBezTo>
                  <a:pt x="7548" y="85"/>
                  <a:pt x="7165" y="53"/>
                  <a:pt x="6782" y="43"/>
                </a:cubicBezTo>
                <a:cubicBezTo>
                  <a:pt x="6596" y="38"/>
                  <a:pt x="6405" y="38"/>
                  <a:pt x="6214" y="38"/>
                </a:cubicBezTo>
                <a:cubicBezTo>
                  <a:pt x="6022" y="43"/>
                  <a:pt x="5831" y="53"/>
                  <a:pt x="5640" y="59"/>
                </a:cubicBezTo>
                <a:cubicBezTo>
                  <a:pt x="5231" y="79"/>
                  <a:pt x="4817" y="96"/>
                  <a:pt x="4393" y="96"/>
                </a:cubicBezTo>
                <a:cubicBezTo>
                  <a:pt x="4024" y="96"/>
                  <a:pt x="3647" y="83"/>
                  <a:pt x="3259" y="48"/>
                </a:cubicBezTo>
                <a:cubicBezTo>
                  <a:pt x="3259" y="48"/>
                  <a:pt x="3291" y="22"/>
                  <a:pt x="3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635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Caveat Brush"/>
                <a:cs typeface="Arial" panose="020B0604020202020204" pitchFamily="34" charset="0"/>
                <a:sym typeface="Caveat Brush"/>
              </a:rPr>
              <a:t>Useful language</a:t>
            </a:r>
            <a:endParaRPr lang="en-US" altLang="en-GB" b="1">
              <a:ln w="635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90" y="1072515"/>
            <a:ext cx="7665085" cy="34163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The spa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is located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 on …. 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Nguyen Hue street.</a:t>
            </a:r>
            <a:endParaRPr lang="en-US" sz="1800" dirty="0">
              <a:highlight>
                <a:srgbClr val="FFFF00"/>
              </a:highlight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The salon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is 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on … 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Quang Trung road.</a:t>
            </a:r>
            <a:endParaRPr lang="en-US" sz="1800" dirty="0">
              <a:highlight>
                <a:srgbClr val="FFFF00"/>
              </a:highlight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I go there with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 … 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my friend.</a:t>
            </a:r>
            <a:endParaRPr lang="en-US" sz="1800" dirty="0">
              <a:highlight>
                <a:srgbClr val="FFFF00"/>
              </a:highlight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I and my friend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 usually go to the spa (there)... </a:t>
            </a:r>
            <a:r>
              <a:rPr lang="en-US" sz="1800" b="1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together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.</a:t>
            </a:r>
            <a:endParaRPr lang="en-US" sz="1800" dirty="0">
              <a:highlight>
                <a:srgbClr val="FFFF00"/>
              </a:highlight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I go to the spa (there)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when I want to have ...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a massage.</a:t>
            </a:r>
            <a:endParaRPr lang="en-US" sz="1800" dirty="0">
              <a:highlight>
                <a:srgbClr val="FFFF00"/>
              </a:highlight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I’d like to have … 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my hair cut 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at the salon (there).</a:t>
            </a:r>
            <a:endParaRPr lang="en-US" sz="1800" dirty="0"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I usually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pay … </a:t>
            </a:r>
            <a:r>
              <a:rPr lang="en-US" sz="1800" b="1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500k</a:t>
            </a:r>
            <a:r>
              <a:rPr lang="en-US" sz="1800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 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for the service (a manicure)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each time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.</a:t>
            </a:r>
            <a:endParaRPr lang="en-US" sz="1800" dirty="0">
              <a:latin typeface="Arial" panose="020B0604020202020204"/>
              <a:cs typeface="Arial" panose="020B0604020202020204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- The pedicure (It) usually </a:t>
            </a:r>
            <a:r>
              <a:rPr lang="en-US" sz="1800" b="1" dirty="0">
                <a:latin typeface="Arial" panose="020B0604020202020204"/>
                <a:cs typeface="Arial" panose="020B0604020202020204"/>
              </a:rPr>
              <a:t>costs me ... </a:t>
            </a:r>
            <a:r>
              <a:rPr lang="en-US" sz="1800" b="1" dirty="0">
                <a:highlight>
                  <a:srgbClr val="FFFF00"/>
                </a:highlight>
                <a:latin typeface="Arial" panose="020B0604020202020204"/>
                <a:cs typeface="Arial" panose="020B0604020202020204"/>
              </a:rPr>
              <a:t>500k</a:t>
            </a:r>
            <a:r>
              <a:rPr lang="en-US" sz="1800" dirty="0">
                <a:latin typeface="Arial" panose="020B0604020202020204"/>
                <a:cs typeface="Arial" panose="020B0604020202020204"/>
              </a:rPr>
              <a:t> each time.</a:t>
            </a:r>
            <a:endParaRPr lang="en-US" sz="1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Google Shape;1478;p37"/>
          <p:cNvPicPr preferRelativeResize="0"/>
          <p:nvPr/>
        </p:nvPicPr>
        <p:blipFill rotWithShape="1">
          <a:blip r:embed="rId1"/>
          <a:srcRect l="17798" t="12907" r="27839"/>
          <a:stretch>
            <a:fillRect/>
          </a:stretch>
        </p:blipFill>
        <p:spPr>
          <a:xfrm rot="1284086">
            <a:off x="262441" y="186205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79" name="Google Shape;1479;p37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6319001" y="96481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2230741" y="549932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82" name="Google Shape;1482;p37"/>
          <p:cNvSpPr/>
          <p:nvPr/>
        </p:nvSpPr>
        <p:spPr>
          <a:xfrm rot="-10457093">
            <a:off x="7780023" y="4311723"/>
            <a:ext cx="781364" cy="342061"/>
          </a:xfrm>
          <a:custGeom>
            <a:avLst/>
            <a:gdLst/>
            <a:ahLst/>
            <a:cxnLst/>
            <a:rect l="l" t="t" r="r" b="b"/>
            <a:pathLst>
              <a:path w="82557" h="20131" extrusionOk="0">
                <a:moveTo>
                  <a:pt x="43923" y="8499"/>
                </a:moveTo>
                <a:cubicBezTo>
                  <a:pt x="43872" y="8512"/>
                  <a:pt x="43834" y="8525"/>
                  <a:pt x="43808" y="8539"/>
                </a:cubicBezTo>
                <a:lnTo>
                  <a:pt x="43808" y="8539"/>
                </a:lnTo>
                <a:lnTo>
                  <a:pt x="43923" y="8499"/>
                </a:lnTo>
                <a:close/>
                <a:moveTo>
                  <a:pt x="73691" y="10794"/>
                </a:moveTo>
                <a:lnTo>
                  <a:pt x="73771" y="10805"/>
                </a:lnTo>
                <a:cubicBezTo>
                  <a:pt x="73742" y="10801"/>
                  <a:pt x="73716" y="10798"/>
                  <a:pt x="73691" y="10794"/>
                </a:cubicBezTo>
                <a:close/>
                <a:moveTo>
                  <a:pt x="33206" y="11873"/>
                </a:moveTo>
                <a:cubicBezTo>
                  <a:pt x="33359" y="11873"/>
                  <a:pt x="33512" y="11873"/>
                  <a:pt x="33665" y="11874"/>
                </a:cubicBezTo>
                <a:cubicBezTo>
                  <a:pt x="34297" y="11902"/>
                  <a:pt x="34944" y="11914"/>
                  <a:pt x="35604" y="11914"/>
                </a:cubicBezTo>
                <a:cubicBezTo>
                  <a:pt x="36195" y="11914"/>
                  <a:pt x="36796" y="11905"/>
                  <a:pt x="37406" y="11889"/>
                </a:cubicBezTo>
                <a:lnTo>
                  <a:pt x="37406" y="11889"/>
                </a:lnTo>
                <a:cubicBezTo>
                  <a:pt x="37411" y="11949"/>
                  <a:pt x="37415" y="12009"/>
                  <a:pt x="37418" y="12070"/>
                </a:cubicBezTo>
                <a:cubicBezTo>
                  <a:pt x="37423" y="12214"/>
                  <a:pt x="37423" y="12357"/>
                  <a:pt x="37407" y="12490"/>
                </a:cubicBezTo>
                <a:cubicBezTo>
                  <a:pt x="37370" y="12761"/>
                  <a:pt x="37295" y="13006"/>
                  <a:pt x="37184" y="13192"/>
                </a:cubicBezTo>
                <a:cubicBezTo>
                  <a:pt x="37242" y="13229"/>
                  <a:pt x="37301" y="13266"/>
                  <a:pt x="37359" y="13298"/>
                </a:cubicBezTo>
                <a:cubicBezTo>
                  <a:pt x="37258" y="13548"/>
                  <a:pt x="37162" y="13622"/>
                  <a:pt x="37104" y="13659"/>
                </a:cubicBezTo>
                <a:cubicBezTo>
                  <a:pt x="37072" y="13681"/>
                  <a:pt x="37040" y="13686"/>
                  <a:pt x="37019" y="13691"/>
                </a:cubicBezTo>
                <a:cubicBezTo>
                  <a:pt x="36992" y="13697"/>
                  <a:pt x="36971" y="13702"/>
                  <a:pt x="36945" y="13718"/>
                </a:cubicBezTo>
                <a:cubicBezTo>
                  <a:pt x="36907" y="13771"/>
                  <a:pt x="36859" y="13814"/>
                  <a:pt x="36817" y="13861"/>
                </a:cubicBezTo>
                <a:cubicBezTo>
                  <a:pt x="36790" y="13883"/>
                  <a:pt x="36769" y="13904"/>
                  <a:pt x="36743" y="13925"/>
                </a:cubicBezTo>
                <a:cubicBezTo>
                  <a:pt x="36716" y="13946"/>
                  <a:pt x="36689" y="13973"/>
                  <a:pt x="36663" y="13994"/>
                </a:cubicBezTo>
                <a:cubicBezTo>
                  <a:pt x="36551" y="14079"/>
                  <a:pt x="36418" y="14159"/>
                  <a:pt x="36259" y="14239"/>
                </a:cubicBezTo>
                <a:cubicBezTo>
                  <a:pt x="35945" y="14393"/>
                  <a:pt x="35541" y="14526"/>
                  <a:pt x="35079" y="14643"/>
                </a:cubicBezTo>
                <a:cubicBezTo>
                  <a:pt x="34845" y="14701"/>
                  <a:pt x="34601" y="14760"/>
                  <a:pt x="34340" y="14813"/>
                </a:cubicBezTo>
                <a:lnTo>
                  <a:pt x="33575" y="14978"/>
                </a:lnTo>
                <a:cubicBezTo>
                  <a:pt x="33059" y="15089"/>
                  <a:pt x="32549" y="15206"/>
                  <a:pt x="32034" y="15302"/>
                </a:cubicBezTo>
                <a:cubicBezTo>
                  <a:pt x="29982" y="15716"/>
                  <a:pt x="27915" y="16041"/>
                  <a:pt x="25863" y="16296"/>
                </a:cubicBezTo>
                <a:cubicBezTo>
                  <a:pt x="25608" y="16322"/>
                  <a:pt x="25353" y="16354"/>
                  <a:pt x="25098" y="16386"/>
                </a:cubicBezTo>
                <a:cubicBezTo>
                  <a:pt x="24970" y="16402"/>
                  <a:pt x="24842" y="16418"/>
                  <a:pt x="24715" y="16434"/>
                </a:cubicBezTo>
                <a:cubicBezTo>
                  <a:pt x="24587" y="16444"/>
                  <a:pt x="24455" y="16455"/>
                  <a:pt x="24327" y="16466"/>
                </a:cubicBezTo>
                <a:cubicBezTo>
                  <a:pt x="23817" y="16514"/>
                  <a:pt x="23312" y="16561"/>
                  <a:pt x="22802" y="16609"/>
                </a:cubicBezTo>
                <a:cubicBezTo>
                  <a:pt x="22297" y="16646"/>
                  <a:pt x="21792" y="16678"/>
                  <a:pt x="21287" y="16716"/>
                </a:cubicBezTo>
                <a:lnTo>
                  <a:pt x="20909" y="16737"/>
                </a:lnTo>
                <a:lnTo>
                  <a:pt x="20723" y="16747"/>
                </a:lnTo>
                <a:lnTo>
                  <a:pt x="20537" y="16758"/>
                </a:lnTo>
                <a:cubicBezTo>
                  <a:pt x="20282" y="16763"/>
                  <a:pt x="20033" y="16774"/>
                  <a:pt x="19788" y="16785"/>
                </a:cubicBezTo>
                <a:cubicBezTo>
                  <a:pt x="19538" y="16795"/>
                  <a:pt x="19288" y="16801"/>
                  <a:pt x="19044" y="16811"/>
                </a:cubicBezTo>
                <a:cubicBezTo>
                  <a:pt x="18916" y="16816"/>
                  <a:pt x="18794" y="16822"/>
                  <a:pt x="18672" y="16822"/>
                </a:cubicBezTo>
                <a:cubicBezTo>
                  <a:pt x="18550" y="16822"/>
                  <a:pt x="18422" y="16827"/>
                  <a:pt x="18300" y="16827"/>
                </a:cubicBezTo>
                <a:cubicBezTo>
                  <a:pt x="17811" y="16827"/>
                  <a:pt x="17322" y="16832"/>
                  <a:pt x="16838" y="16832"/>
                </a:cubicBezTo>
                <a:cubicBezTo>
                  <a:pt x="16349" y="16827"/>
                  <a:pt x="15871" y="16811"/>
                  <a:pt x="15393" y="16801"/>
                </a:cubicBezTo>
                <a:cubicBezTo>
                  <a:pt x="15153" y="16795"/>
                  <a:pt x="14914" y="16790"/>
                  <a:pt x="14680" y="16779"/>
                </a:cubicBezTo>
                <a:cubicBezTo>
                  <a:pt x="14441" y="16763"/>
                  <a:pt x="14207" y="16753"/>
                  <a:pt x="13974" y="16737"/>
                </a:cubicBezTo>
                <a:cubicBezTo>
                  <a:pt x="13793" y="16700"/>
                  <a:pt x="13522" y="16673"/>
                  <a:pt x="13203" y="16652"/>
                </a:cubicBezTo>
                <a:cubicBezTo>
                  <a:pt x="13049" y="16641"/>
                  <a:pt x="12879" y="16630"/>
                  <a:pt x="12703" y="16620"/>
                </a:cubicBezTo>
                <a:cubicBezTo>
                  <a:pt x="12528" y="16609"/>
                  <a:pt x="12352" y="16599"/>
                  <a:pt x="12172" y="16583"/>
                </a:cubicBezTo>
                <a:cubicBezTo>
                  <a:pt x="11821" y="16561"/>
                  <a:pt x="11470" y="16535"/>
                  <a:pt x="11173" y="16508"/>
                </a:cubicBezTo>
                <a:cubicBezTo>
                  <a:pt x="11024" y="16492"/>
                  <a:pt x="10891" y="16476"/>
                  <a:pt x="10774" y="16460"/>
                </a:cubicBezTo>
                <a:cubicBezTo>
                  <a:pt x="10662" y="16439"/>
                  <a:pt x="10567" y="16418"/>
                  <a:pt x="10498" y="16397"/>
                </a:cubicBezTo>
                <a:cubicBezTo>
                  <a:pt x="10142" y="16406"/>
                  <a:pt x="9784" y="16412"/>
                  <a:pt x="9423" y="16412"/>
                </a:cubicBezTo>
                <a:cubicBezTo>
                  <a:pt x="9164" y="16412"/>
                  <a:pt x="8903" y="16409"/>
                  <a:pt x="8643" y="16402"/>
                </a:cubicBezTo>
                <a:cubicBezTo>
                  <a:pt x="8021" y="16375"/>
                  <a:pt x="7394" y="16338"/>
                  <a:pt x="6767" y="16290"/>
                </a:cubicBezTo>
                <a:lnTo>
                  <a:pt x="6299" y="16248"/>
                </a:lnTo>
                <a:lnTo>
                  <a:pt x="6065" y="16221"/>
                </a:lnTo>
                <a:lnTo>
                  <a:pt x="6038" y="16216"/>
                </a:lnTo>
                <a:lnTo>
                  <a:pt x="6001" y="16216"/>
                </a:lnTo>
                <a:cubicBezTo>
                  <a:pt x="5953" y="16211"/>
                  <a:pt x="5900" y="16205"/>
                  <a:pt x="5847" y="16200"/>
                </a:cubicBezTo>
                <a:cubicBezTo>
                  <a:pt x="5741" y="16189"/>
                  <a:pt x="5640" y="16168"/>
                  <a:pt x="5549" y="16147"/>
                </a:cubicBezTo>
                <a:lnTo>
                  <a:pt x="5603" y="16131"/>
                </a:lnTo>
                <a:lnTo>
                  <a:pt x="5539" y="16136"/>
                </a:lnTo>
                <a:lnTo>
                  <a:pt x="5523" y="16136"/>
                </a:lnTo>
                <a:cubicBezTo>
                  <a:pt x="5523" y="16136"/>
                  <a:pt x="5523" y="16131"/>
                  <a:pt x="5523" y="16126"/>
                </a:cubicBezTo>
                <a:lnTo>
                  <a:pt x="5528" y="16110"/>
                </a:lnTo>
                <a:cubicBezTo>
                  <a:pt x="5528" y="16088"/>
                  <a:pt x="5533" y="16062"/>
                  <a:pt x="5544" y="16035"/>
                </a:cubicBezTo>
                <a:cubicBezTo>
                  <a:pt x="5576" y="16019"/>
                  <a:pt x="5613" y="16014"/>
                  <a:pt x="5634" y="16009"/>
                </a:cubicBezTo>
                <a:cubicBezTo>
                  <a:pt x="5587" y="15987"/>
                  <a:pt x="5592" y="15934"/>
                  <a:pt x="5629" y="15876"/>
                </a:cubicBezTo>
                <a:cubicBezTo>
                  <a:pt x="5666" y="15817"/>
                  <a:pt x="5730" y="15754"/>
                  <a:pt x="5799" y="15711"/>
                </a:cubicBezTo>
                <a:cubicBezTo>
                  <a:pt x="5815" y="15700"/>
                  <a:pt x="5831" y="15690"/>
                  <a:pt x="5852" y="15679"/>
                </a:cubicBezTo>
                <a:lnTo>
                  <a:pt x="5863" y="15674"/>
                </a:lnTo>
                <a:lnTo>
                  <a:pt x="5868" y="15674"/>
                </a:lnTo>
                <a:cubicBezTo>
                  <a:pt x="5874" y="15674"/>
                  <a:pt x="5868" y="15674"/>
                  <a:pt x="5884" y="15663"/>
                </a:cubicBezTo>
                <a:lnTo>
                  <a:pt x="5996" y="15578"/>
                </a:lnTo>
                <a:lnTo>
                  <a:pt x="6049" y="15536"/>
                </a:lnTo>
                <a:lnTo>
                  <a:pt x="6107" y="15493"/>
                </a:lnTo>
                <a:lnTo>
                  <a:pt x="6224" y="15413"/>
                </a:lnTo>
                <a:cubicBezTo>
                  <a:pt x="6304" y="15360"/>
                  <a:pt x="6379" y="15307"/>
                  <a:pt x="6458" y="15254"/>
                </a:cubicBezTo>
                <a:cubicBezTo>
                  <a:pt x="6543" y="15206"/>
                  <a:pt x="6623" y="15158"/>
                  <a:pt x="6703" y="15110"/>
                </a:cubicBezTo>
                <a:cubicBezTo>
                  <a:pt x="6782" y="15063"/>
                  <a:pt x="6857" y="15009"/>
                  <a:pt x="6942" y="14967"/>
                </a:cubicBezTo>
                <a:cubicBezTo>
                  <a:pt x="7107" y="14882"/>
                  <a:pt x="7256" y="14792"/>
                  <a:pt x="7415" y="14717"/>
                </a:cubicBezTo>
                <a:lnTo>
                  <a:pt x="7415" y="14717"/>
                </a:lnTo>
                <a:lnTo>
                  <a:pt x="7356" y="14776"/>
                </a:lnTo>
                <a:cubicBezTo>
                  <a:pt x="8233" y="14265"/>
                  <a:pt x="9201" y="13867"/>
                  <a:pt x="10211" y="13548"/>
                </a:cubicBezTo>
                <a:cubicBezTo>
                  <a:pt x="10716" y="13383"/>
                  <a:pt x="11231" y="13250"/>
                  <a:pt x="11752" y="13123"/>
                </a:cubicBezTo>
                <a:cubicBezTo>
                  <a:pt x="12273" y="13000"/>
                  <a:pt x="12804" y="12894"/>
                  <a:pt x="13336" y="12798"/>
                </a:cubicBezTo>
                <a:cubicBezTo>
                  <a:pt x="14409" y="12618"/>
                  <a:pt x="15494" y="12485"/>
                  <a:pt x="16588" y="12389"/>
                </a:cubicBezTo>
                <a:cubicBezTo>
                  <a:pt x="17141" y="12341"/>
                  <a:pt x="17689" y="12304"/>
                  <a:pt x="18241" y="12272"/>
                </a:cubicBezTo>
                <a:cubicBezTo>
                  <a:pt x="18799" y="12240"/>
                  <a:pt x="19352" y="12219"/>
                  <a:pt x="19921" y="12198"/>
                </a:cubicBezTo>
                <a:cubicBezTo>
                  <a:pt x="24306" y="12023"/>
                  <a:pt x="28687" y="11873"/>
                  <a:pt x="33206" y="11873"/>
                </a:cubicBezTo>
                <a:close/>
                <a:moveTo>
                  <a:pt x="3344" y="0"/>
                </a:moveTo>
                <a:lnTo>
                  <a:pt x="2504" y="245"/>
                </a:lnTo>
                <a:lnTo>
                  <a:pt x="2084" y="367"/>
                </a:lnTo>
                <a:cubicBezTo>
                  <a:pt x="1941" y="410"/>
                  <a:pt x="1802" y="457"/>
                  <a:pt x="1664" y="500"/>
                </a:cubicBezTo>
                <a:lnTo>
                  <a:pt x="1" y="1031"/>
                </a:lnTo>
                <a:cubicBezTo>
                  <a:pt x="336" y="1356"/>
                  <a:pt x="670" y="1685"/>
                  <a:pt x="995" y="2015"/>
                </a:cubicBezTo>
                <a:lnTo>
                  <a:pt x="1723" y="2195"/>
                </a:lnTo>
                <a:lnTo>
                  <a:pt x="2084" y="2286"/>
                </a:lnTo>
                <a:lnTo>
                  <a:pt x="2446" y="2381"/>
                </a:lnTo>
                <a:lnTo>
                  <a:pt x="3881" y="2775"/>
                </a:lnTo>
                <a:cubicBezTo>
                  <a:pt x="4705" y="2751"/>
                  <a:pt x="5530" y="2739"/>
                  <a:pt x="6356" y="2739"/>
                </a:cubicBezTo>
                <a:cubicBezTo>
                  <a:pt x="8105" y="2739"/>
                  <a:pt x="9857" y="2792"/>
                  <a:pt x="11608" y="2897"/>
                </a:cubicBezTo>
                <a:lnTo>
                  <a:pt x="11991" y="2950"/>
                </a:lnTo>
                <a:cubicBezTo>
                  <a:pt x="12119" y="2966"/>
                  <a:pt x="12246" y="2987"/>
                  <a:pt x="12374" y="3009"/>
                </a:cubicBezTo>
                <a:lnTo>
                  <a:pt x="13139" y="3125"/>
                </a:lnTo>
                <a:lnTo>
                  <a:pt x="13899" y="3242"/>
                </a:lnTo>
                <a:cubicBezTo>
                  <a:pt x="14154" y="3285"/>
                  <a:pt x="14409" y="3333"/>
                  <a:pt x="14659" y="3375"/>
                </a:cubicBezTo>
                <a:lnTo>
                  <a:pt x="15419" y="3513"/>
                </a:lnTo>
                <a:cubicBezTo>
                  <a:pt x="15674" y="3556"/>
                  <a:pt x="15929" y="3598"/>
                  <a:pt x="16179" y="3652"/>
                </a:cubicBezTo>
                <a:lnTo>
                  <a:pt x="17689" y="3960"/>
                </a:lnTo>
                <a:cubicBezTo>
                  <a:pt x="20160" y="4327"/>
                  <a:pt x="22610" y="4810"/>
                  <a:pt x="25039" y="5395"/>
                </a:cubicBezTo>
                <a:lnTo>
                  <a:pt x="25496" y="5501"/>
                </a:lnTo>
                <a:lnTo>
                  <a:pt x="25725" y="5554"/>
                </a:lnTo>
                <a:lnTo>
                  <a:pt x="25948" y="5618"/>
                </a:lnTo>
                <a:lnTo>
                  <a:pt x="26857" y="5852"/>
                </a:lnTo>
                <a:cubicBezTo>
                  <a:pt x="27154" y="5932"/>
                  <a:pt x="27457" y="6006"/>
                  <a:pt x="27760" y="6091"/>
                </a:cubicBezTo>
                <a:lnTo>
                  <a:pt x="28659" y="6352"/>
                </a:lnTo>
                <a:lnTo>
                  <a:pt x="29562" y="6612"/>
                </a:lnTo>
                <a:lnTo>
                  <a:pt x="30455" y="6888"/>
                </a:lnTo>
                <a:lnTo>
                  <a:pt x="31348" y="7170"/>
                </a:lnTo>
                <a:cubicBezTo>
                  <a:pt x="31646" y="7266"/>
                  <a:pt x="31933" y="7361"/>
                  <a:pt x="32220" y="7462"/>
                </a:cubicBezTo>
                <a:cubicBezTo>
                  <a:pt x="32570" y="7505"/>
                  <a:pt x="32921" y="7553"/>
                  <a:pt x="33256" y="7606"/>
                </a:cubicBezTo>
                <a:cubicBezTo>
                  <a:pt x="33554" y="7781"/>
                  <a:pt x="33862" y="7957"/>
                  <a:pt x="34175" y="8143"/>
                </a:cubicBezTo>
                <a:cubicBezTo>
                  <a:pt x="34478" y="8318"/>
                  <a:pt x="34776" y="8504"/>
                  <a:pt x="35068" y="8695"/>
                </a:cubicBezTo>
                <a:cubicBezTo>
                  <a:pt x="35088" y="8709"/>
                  <a:pt x="35107" y="8722"/>
                  <a:pt x="35126" y="8735"/>
                </a:cubicBezTo>
                <a:lnTo>
                  <a:pt x="35126" y="8735"/>
                </a:lnTo>
                <a:cubicBezTo>
                  <a:pt x="34082" y="8711"/>
                  <a:pt x="33117" y="8650"/>
                  <a:pt x="32416" y="8541"/>
                </a:cubicBezTo>
                <a:lnTo>
                  <a:pt x="32182" y="8733"/>
                </a:lnTo>
                <a:cubicBezTo>
                  <a:pt x="31945" y="8733"/>
                  <a:pt x="31627" y="8615"/>
                  <a:pt x="31393" y="8615"/>
                </a:cubicBezTo>
                <a:cubicBezTo>
                  <a:pt x="31276" y="8615"/>
                  <a:pt x="31180" y="8644"/>
                  <a:pt x="31125" y="8733"/>
                </a:cubicBezTo>
                <a:lnTo>
                  <a:pt x="30370" y="8839"/>
                </a:lnTo>
                <a:cubicBezTo>
                  <a:pt x="30026" y="8839"/>
                  <a:pt x="29778" y="8895"/>
                  <a:pt x="29463" y="8895"/>
                </a:cubicBezTo>
                <a:cubicBezTo>
                  <a:pt x="29335" y="8895"/>
                  <a:pt x="29197" y="8886"/>
                  <a:pt x="29036" y="8860"/>
                </a:cubicBezTo>
                <a:cubicBezTo>
                  <a:pt x="28999" y="8855"/>
                  <a:pt x="28967" y="8850"/>
                  <a:pt x="28930" y="8839"/>
                </a:cubicBezTo>
                <a:lnTo>
                  <a:pt x="28930" y="8839"/>
                </a:lnTo>
                <a:cubicBezTo>
                  <a:pt x="28930" y="8844"/>
                  <a:pt x="28935" y="8850"/>
                  <a:pt x="28935" y="8855"/>
                </a:cubicBezTo>
                <a:cubicBezTo>
                  <a:pt x="28816" y="8849"/>
                  <a:pt x="28724" y="8847"/>
                  <a:pt x="28651" y="8847"/>
                </a:cubicBezTo>
                <a:cubicBezTo>
                  <a:pt x="28151" y="8847"/>
                  <a:pt x="28603" y="8966"/>
                  <a:pt x="28108" y="8966"/>
                </a:cubicBezTo>
                <a:cubicBezTo>
                  <a:pt x="28011" y="8966"/>
                  <a:pt x="27879" y="8961"/>
                  <a:pt x="27697" y="8951"/>
                </a:cubicBezTo>
                <a:cubicBezTo>
                  <a:pt x="27639" y="8933"/>
                  <a:pt x="27588" y="8926"/>
                  <a:pt x="27543" y="8926"/>
                </a:cubicBezTo>
                <a:cubicBezTo>
                  <a:pt x="27278" y="8926"/>
                  <a:pt x="27177" y="9175"/>
                  <a:pt x="26706" y="9175"/>
                </a:cubicBezTo>
                <a:cubicBezTo>
                  <a:pt x="26686" y="9175"/>
                  <a:pt x="26665" y="9175"/>
                  <a:pt x="26644" y="9174"/>
                </a:cubicBezTo>
                <a:lnTo>
                  <a:pt x="26022" y="8924"/>
                </a:lnTo>
                <a:cubicBezTo>
                  <a:pt x="25824" y="8902"/>
                  <a:pt x="25655" y="8893"/>
                  <a:pt x="25503" y="8893"/>
                </a:cubicBezTo>
                <a:cubicBezTo>
                  <a:pt x="24802" y="8893"/>
                  <a:pt x="24444" y="9086"/>
                  <a:pt x="23126" y="9121"/>
                </a:cubicBezTo>
                <a:cubicBezTo>
                  <a:pt x="22355" y="9046"/>
                  <a:pt x="21972" y="8828"/>
                  <a:pt x="22477" y="8610"/>
                </a:cubicBezTo>
                <a:lnTo>
                  <a:pt x="22477" y="8610"/>
                </a:lnTo>
                <a:cubicBezTo>
                  <a:pt x="21786" y="8876"/>
                  <a:pt x="22164" y="8780"/>
                  <a:pt x="21239" y="8924"/>
                </a:cubicBezTo>
                <a:cubicBezTo>
                  <a:pt x="21090" y="8828"/>
                  <a:pt x="21191" y="8807"/>
                  <a:pt x="21393" y="8706"/>
                </a:cubicBezTo>
                <a:cubicBezTo>
                  <a:pt x="21235" y="8688"/>
                  <a:pt x="21119" y="8680"/>
                  <a:pt x="21030" y="8680"/>
                </a:cubicBezTo>
                <a:cubicBezTo>
                  <a:pt x="20651" y="8680"/>
                  <a:pt x="20764" y="8814"/>
                  <a:pt x="20261" y="8823"/>
                </a:cubicBezTo>
                <a:cubicBezTo>
                  <a:pt x="20086" y="9020"/>
                  <a:pt x="19884" y="9333"/>
                  <a:pt x="19682" y="9349"/>
                </a:cubicBezTo>
                <a:lnTo>
                  <a:pt x="19926" y="9402"/>
                </a:lnTo>
                <a:cubicBezTo>
                  <a:pt x="19431" y="9495"/>
                  <a:pt x="18892" y="9554"/>
                  <a:pt x="18318" y="9554"/>
                </a:cubicBezTo>
                <a:cubicBezTo>
                  <a:pt x="18135" y="9554"/>
                  <a:pt x="17948" y="9548"/>
                  <a:pt x="17758" y="9535"/>
                </a:cubicBezTo>
                <a:lnTo>
                  <a:pt x="17784" y="9434"/>
                </a:lnTo>
                <a:lnTo>
                  <a:pt x="17370" y="9482"/>
                </a:lnTo>
                <a:lnTo>
                  <a:pt x="16955" y="9530"/>
                </a:lnTo>
                <a:lnTo>
                  <a:pt x="16891" y="9408"/>
                </a:lnTo>
                <a:cubicBezTo>
                  <a:pt x="16498" y="9450"/>
                  <a:pt x="16099" y="9487"/>
                  <a:pt x="15701" y="9535"/>
                </a:cubicBezTo>
                <a:lnTo>
                  <a:pt x="15871" y="9556"/>
                </a:lnTo>
                <a:cubicBezTo>
                  <a:pt x="15589" y="9588"/>
                  <a:pt x="14675" y="9721"/>
                  <a:pt x="14138" y="9726"/>
                </a:cubicBezTo>
                <a:lnTo>
                  <a:pt x="14149" y="9657"/>
                </a:lnTo>
                <a:cubicBezTo>
                  <a:pt x="14105" y="9656"/>
                  <a:pt x="14061" y="9656"/>
                  <a:pt x="14017" y="9656"/>
                </a:cubicBezTo>
                <a:cubicBezTo>
                  <a:pt x="13314" y="9656"/>
                  <a:pt x="12667" y="9774"/>
                  <a:pt x="12002" y="9944"/>
                </a:cubicBezTo>
                <a:cubicBezTo>
                  <a:pt x="11300" y="10125"/>
                  <a:pt x="10572" y="10364"/>
                  <a:pt x="9711" y="10625"/>
                </a:cubicBezTo>
                <a:cubicBezTo>
                  <a:pt x="9775" y="10556"/>
                  <a:pt x="9839" y="10492"/>
                  <a:pt x="9902" y="10423"/>
                </a:cubicBezTo>
                <a:lnTo>
                  <a:pt x="9902" y="10423"/>
                </a:lnTo>
                <a:cubicBezTo>
                  <a:pt x="9589" y="10439"/>
                  <a:pt x="9562" y="10508"/>
                  <a:pt x="9525" y="10582"/>
                </a:cubicBezTo>
                <a:cubicBezTo>
                  <a:pt x="9504" y="10619"/>
                  <a:pt x="9482" y="10662"/>
                  <a:pt x="9424" y="10704"/>
                </a:cubicBezTo>
                <a:cubicBezTo>
                  <a:pt x="9360" y="10747"/>
                  <a:pt x="9259" y="10779"/>
                  <a:pt x="9079" y="10827"/>
                </a:cubicBezTo>
                <a:lnTo>
                  <a:pt x="8993" y="10673"/>
                </a:lnTo>
                <a:cubicBezTo>
                  <a:pt x="8855" y="10779"/>
                  <a:pt x="8738" y="10843"/>
                  <a:pt x="8627" y="10885"/>
                </a:cubicBezTo>
                <a:cubicBezTo>
                  <a:pt x="8520" y="10928"/>
                  <a:pt x="8419" y="10949"/>
                  <a:pt x="8324" y="10960"/>
                </a:cubicBezTo>
                <a:cubicBezTo>
                  <a:pt x="8274" y="10964"/>
                  <a:pt x="8224" y="10965"/>
                  <a:pt x="8175" y="10965"/>
                </a:cubicBezTo>
                <a:cubicBezTo>
                  <a:pt x="8137" y="10965"/>
                  <a:pt x="8100" y="10964"/>
                  <a:pt x="8062" y="10964"/>
                </a:cubicBezTo>
                <a:cubicBezTo>
                  <a:pt x="7957" y="10964"/>
                  <a:pt x="7847" y="10968"/>
                  <a:pt x="7723" y="10997"/>
                </a:cubicBezTo>
                <a:lnTo>
                  <a:pt x="8005" y="11124"/>
                </a:lnTo>
                <a:lnTo>
                  <a:pt x="7601" y="11262"/>
                </a:lnTo>
                <a:lnTo>
                  <a:pt x="7399" y="11332"/>
                </a:lnTo>
                <a:lnTo>
                  <a:pt x="7197" y="11411"/>
                </a:lnTo>
                <a:cubicBezTo>
                  <a:pt x="6913" y="11513"/>
                  <a:pt x="6745" y="11554"/>
                  <a:pt x="6648" y="11554"/>
                </a:cubicBezTo>
                <a:cubicBezTo>
                  <a:pt x="6593" y="11554"/>
                  <a:pt x="6561" y="11541"/>
                  <a:pt x="6543" y="11518"/>
                </a:cubicBezTo>
                <a:cubicBezTo>
                  <a:pt x="6501" y="11454"/>
                  <a:pt x="6581" y="11321"/>
                  <a:pt x="6618" y="11236"/>
                </a:cubicBezTo>
                <a:lnTo>
                  <a:pt x="6618" y="11236"/>
                </a:lnTo>
                <a:cubicBezTo>
                  <a:pt x="6448" y="11390"/>
                  <a:pt x="6278" y="11539"/>
                  <a:pt x="6113" y="11698"/>
                </a:cubicBezTo>
                <a:lnTo>
                  <a:pt x="5900" y="11587"/>
                </a:lnTo>
                <a:cubicBezTo>
                  <a:pt x="5746" y="11810"/>
                  <a:pt x="5634" y="11858"/>
                  <a:pt x="5480" y="11927"/>
                </a:cubicBezTo>
                <a:cubicBezTo>
                  <a:pt x="5401" y="11959"/>
                  <a:pt x="5310" y="12001"/>
                  <a:pt x="5199" y="12065"/>
                </a:cubicBezTo>
                <a:cubicBezTo>
                  <a:pt x="5145" y="12097"/>
                  <a:pt x="5082" y="12139"/>
                  <a:pt x="5013" y="12187"/>
                </a:cubicBezTo>
                <a:cubicBezTo>
                  <a:pt x="4949" y="12235"/>
                  <a:pt x="4874" y="12299"/>
                  <a:pt x="4795" y="12373"/>
                </a:cubicBezTo>
                <a:cubicBezTo>
                  <a:pt x="4724" y="12358"/>
                  <a:pt x="4778" y="12277"/>
                  <a:pt x="4729" y="12277"/>
                </a:cubicBezTo>
                <a:cubicBezTo>
                  <a:pt x="4708" y="12277"/>
                  <a:pt x="4667" y="12292"/>
                  <a:pt x="4587" y="12336"/>
                </a:cubicBezTo>
                <a:cubicBezTo>
                  <a:pt x="4412" y="12511"/>
                  <a:pt x="4253" y="12697"/>
                  <a:pt x="4088" y="12884"/>
                </a:cubicBezTo>
                <a:lnTo>
                  <a:pt x="3971" y="13022"/>
                </a:lnTo>
                <a:lnTo>
                  <a:pt x="3854" y="13165"/>
                </a:lnTo>
                <a:lnTo>
                  <a:pt x="3796" y="13240"/>
                </a:lnTo>
                <a:lnTo>
                  <a:pt x="3785" y="13256"/>
                </a:lnTo>
                <a:cubicBezTo>
                  <a:pt x="3780" y="13261"/>
                  <a:pt x="3769" y="13277"/>
                  <a:pt x="3764" y="13282"/>
                </a:cubicBezTo>
                <a:lnTo>
                  <a:pt x="3716" y="13335"/>
                </a:lnTo>
                <a:cubicBezTo>
                  <a:pt x="3652" y="13410"/>
                  <a:pt x="3583" y="13479"/>
                  <a:pt x="3524" y="13548"/>
                </a:cubicBezTo>
                <a:cubicBezTo>
                  <a:pt x="3599" y="13468"/>
                  <a:pt x="3684" y="13383"/>
                  <a:pt x="3758" y="13298"/>
                </a:cubicBezTo>
                <a:lnTo>
                  <a:pt x="3790" y="13271"/>
                </a:lnTo>
                <a:lnTo>
                  <a:pt x="3806" y="13250"/>
                </a:lnTo>
                <a:lnTo>
                  <a:pt x="3843" y="13208"/>
                </a:lnTo>
                <a:lnTo>
                  <a:pt x="3918" y="13123"/>
                </a:lnTo>
                <a:lnTo>
                  <a:pt x="3987" y="13043"/>
                </a:lnTo>
                <a:lnTo>
                  <a:pt x="4067" y="12963"/>
                </a:lnTo>
                <a:lnTo>
                  <a:pt x="4215" y="12804"/>
                </a:lnTo>
                <a:lnTo>
                  <a:pt x="4311" y="13096"/>
                </a:lnTo>
                <a:cubicBezTo>
                  <a:pt x="4242" y="13186"/>
                  <a:pt x="4173" y="13261"/>
                  <a:pt x="4114" y="13335"/>
                </a:cubicBezTo>
                <a:cubicBezTo>
                  <a:pt x="4083" y="13372"/>
                  <a:pt x="4051" y="13410"/>
                  <a:pt x="4019" y="13442"/>
                </a:cubicBezTo>
                <a:cubicBezTo>
                  <a:pt x="4003" y="13458"/>
                  <a:pt x="3992" y="13473"/>
                  <a:pt x="3976" y="13489"/>
                </a:cubicBezTo>
                <a:cubicBezTo>
                  <a:pt x="3955" y="13511"/>
                  <a:pt x="3928" y="13532"/>
                  <a:pt x="3907" y="13553"/>
                </a:cubicBezTo>
                <a:cubicBezTo>
                  <a:pt x="3817" y="13633"/>
                  <a:pt x="3737" y="13707"/>
                  <a:pt x="3652" y="13782"/>
                </a:cubicBezTo>
                <a:cubicBezTo>
                  <a:pt x="3578" y="13856"/>
                  <a:pt x="3503" y="13925"/>
                  <a:pt x="3429" y="13989"/>
                </a:cubicBezTo>
                <a:cubicBezTo>
                  <a:pt x="3280" y="14127"/>
                  <a:pt x="3136" y="14249"/>
                  <a:pt x="2993" y="14388"/>
                </a:cubicBezTo>
                <a:cubicBezTo>
                  <a:pt x="2913" y="14457"/>
                  <a:pt x="2855" y="14531"/>
                  <a:pt x="2791" y="14611"/>
                </a:cubicBezTo>
                <a:cubicBezTo>
                  <a:pt x="2733" y="14691"/>
                  <a:pt x="2669" y="14776"/>
                  <a:pt x="2610" y="14866"/>
                </a:cubicBezTo>
                <a:lnTo>
                  <a:pt x="2759" y="14606"/>
                </a:lnTo>
                <a:cubicBezTo>
                  <a:pt x="2812" y="14520"/>
                  <a:pt x="2860" y="14430"/>
                  <a:pt x="2929" y="14345"/>
                </a:cubicBezTo>
                <a:lnTo>
                  <a:pt x="2929" y="14345"/>
                </a:lnTo>
                <a:cubicBezTo>
                  <a:pt x="2897" y="14382"/>
                  <a:pt x="2865" y="14414"/>
                  <a:pt x="2839" y="14451"/>
                </a:cubicBezTo>
                <a:cubicBezTo>
                  <a:pt x="2812" y="14489"/>
                  <a:pt x="2786" y="14520"/>
                  <a:pt x="2764" y="14552"/>
                </a:cubicBezTo>
                <a:cubicBezTo>
                  <a:pt x="2711" y="14621"/>
                  <a:pt x="2663" y="14685"/>
                  <a:pt x="2621" y="14744"/>
                </a:cubicBezTo>
                <a:cubicBezTo>
                  <a:pt x="2531" y="14861"/>
                  <a:pt x="2451" y="14962"/>
                  <a:pt x="2382" y="15052"/>
                </a:cubicBezTo>
                <a:cubicBezTo>
                  <a:pt x="2345" y="15094"/>
                  <a:pt x="2307" y="15137"/>
                  <a:pt x="2275" y="15180"/>
                </a:cubicBezTo>
                <a:cubicBezTo>
                  <a:pt x="2244" y="15222"/>
                  <a:pt x="2217" y="15259"/>
                  <a:pt x="2190" y="15296"/>
                </a:cubicBezTo>
                <a:cubicBezTo>
                  <a:pt x="2137" y="15366"/>
                  <a:pt x="2084" y="15435"/>
                  <a:pt x="2031" y="15493"/>
                </a:cubicBezTo>
                <a:cubicBezTo>
                  <a:pt x="1930" y="15621"/>
                  <a:pt x="1834" y="15727"/>
                  <a:pt x="1728" y="15849"/>
                </a:cubicBezTo>
                <a:cubicBezTo>
                  <a:pt x="1717" y="15865"/>
                  <a:pt x="1701" y="15881"/>
                  <a:pt x="1691" y="15897"/>
                </a:cubicBezTo>
                <a:cubicBezTo>
                  <a:pt x="1680" y="15913"/>
                  <a:pt x="1670" y="15929"/>
                  <a:pt x="1654" y="15945"/>
                </a:cubicBezTo>
                <a:cubicBezTo>
                  <a:pt x="1632" y="15977"/>
                  <a:pt x="1606" y="16009"/>
                  <a:pt x="1579" y="16046"/>
                </a:cubicBezTo>
                <a:cubicBezTo>
                  <a:pt x="1531" y="16115"/>
                  <a:pt x="1478" y="16195"/>
                  <a:pt x="1420" y="16280"/>
                </a:cubicBezTo>
                <a:cubicBezTo>
                  <a:pt x="1534" y="16142"/>
                  <a:pt x="1683" y="15971"/>
                  <a:pt x="1727" y="15971"/>
                </a:cubicBezTo>
                <a:cubicBezTo>
                  <a:pt x="1755" y="15971"/>
                  <a:pt x="1741" y="16037"/>
                  <a:pt x="1654" y="16221"/>
                </a:cubicBezTo>
                <a:cubicBezTo>
                  <a:pt x="1473" y="16572"/>
                  <a:pt x="1420" y="16423"/>
                  <a:pt x="1186" y="16774"/>
                </a:cubicBezTo>
                <a:cubicBezTo>
                  <a:pt x="1287" y="16795"/>
                  <a:pt x="1250" y="17013"/>
                  <a:pt x="1127" y="17316"/>
                </a:cubicBezTo>
                <a:cubicBezTo>
                  <a:pt x="1064" y="17470"/>
                  <a:pt x="979" y="17656"/>
                  <a:pt x="872" y="17848"/>
                </a:cubicBezTo>
                <a:cubicBezTo>
                  <a:pt x="846" y="17895"/>
                  <a:pt x="819" y="17949"/>
                  <a:pt x="793" y="17996"/>
                </a:cubicBezTo>
                <a:lnTo>
                  <a:pt x="745" y="18076"/>
                </a:lnTo>
                <a:lnTo>
                  <a:pt x="724" y="18113"/>
                </a:lnTo>
                <a:cubicBezTo>
                  <a:pt x="718" y="18124"/>
                  <a:pt x="702" y="18140"/>
                  <a:pt x="724" y="18140"/>
                </a:cubicBezTo>
                <a:cubicBezTo>
                  <a:pt x="819" y="18166"/>
                  <a:pt x="915" y="18198"/>
                  <a:pt x="1005" y="18230"/>
                </a:cubicBezTo>
                <a:cubicBezTo>
                  <a:pt x="957" y="18246"/>
                  <a:pt x="904" y="18257"/>
                  <a:pt x="819" y="18257"/>
                </a:cubicBezTo>
                <a:cubicBezTo>
                  <a:pt x="1085" y="18289"/>
                  <a:pt x="1260" y="18278"/>
                  <a:pt x="1579" y="18400"/>
                </a:cubicBezTo>
                <a:cubicBezTo>
                  <a:pt x="1414" y="18432"/>
                  <a:pt x="1250" y="18464"/>
                  <a:pt x="1080" y="18491"/>
                </a:cubicBezTo>
                <a:cubicBezTo>
                  <a:pt x="1425" y="18507"/>
                  <a:pt x="1755" y="18517"/>
                  <a:pt x="2073" y="18523"/>
                </a:cubicBezTo>
                <a:cubicBezTo>
                  <a:pt x="2286" y="18602"/>
                  <a:pt x="2616" y="18655"/>
                  <a:pt x="2855" y="18693"/>
                </a:cubicBezTo>
                <a:cubicBezTo>
                  <a:pt x="3099" y="18735"/>
                  <a:pt x="3264" y="18772"/>
                  <a:pt x="3168" y="18826"/>
                </a:cubicBezTo>
                <a:lnTo>
                  <a:pt x="2849" y="18799"/>
                </a:lnTo>
                <a:lnTo>
                  <a:pt x="3317" y="18916"/>
                </a:lnTo>
                <a:lnTo>
                  <a:pt x="3434" y="18942"/>
                </a:lnTo>
                <a:cubicBezTo>
                  <a:pt x="3471" y="18953"/>
                  <a:pt x="3524" y="18958"/>
                  <a:pt x="3567" y="18964"/>
                </a:cubicBezTo>
                <a:lnTo>
                  <a:pt x="3838" y="19006"/>
                </a:lnTo>
                <a:cubicBezTo>
                  <a:pt x="4205" y="19059"/>
                  <a:pt x="4566" y="19118"/>
                  <a:pt x="4944" y="19166"/>
                </a:cubicBezTo>
                <a:lnTo>
                  <a:pt x="5507" y="19235"/>
                </a:lnTo>
                <a:lnTo>
                  <a:pt x="5906" y="19288"/>
                </a:lnTo>
                <a:cubicBezTo>
                  <a:pt x="6118" y="19320"/>
                  <a:pt x="6336" y="19352"/>
                  <a:pt x="6554" y="19378"/>
                </a:cubicBezTo>
                <a:lnTo>
                  <a:pt x="6570" y="19548"/>
                </a:lnTo>
                <a:cubicBezTo>
                  <a:pt x="6628" y="19505"/>
                  <a:pt x="6723" y="19490"/>
                  <a:pt x="6836" y="19490"/>
                </a:cubicBezTo>
                <a:cubicBezTo>
                  <a:pt x="7117" y="19490"/>
                  <a:pt x="7511" y="19585"/>
                  <a:pt x="7739" y="19585"/>
                </a:cubicBezTo>
                <a:cubicBezTo>
                  <a:pt x="7862" y="19585"/>
                  <a:pt x="7936" y="19558"/>
                  <a:pt x="7920" y="19474"/>
                </a:cubicBezTo>
                <a:lnTo>
                  <a:pt x="7920" y="19474"/>
                </a:lnTo>
                <a:cubicBezTo>
                  <a:pt x="8037" y="19527"/>
                  <a:pt x="8218" y="19554"/>
                  <a:pt x="8419" y="19575"/>
                </a:cubicBezTo>
                <a:cubicBezTo>
                  <a:pt x="8616" y="19596"/>
                  <a:pt x="8834" y="19601"/>
                  <a:pt x="9031" y="19612"/>
                </a:cubicBezTo>
                <a:cubicBezTo>
                  <a:pt x="9413" y="19633"/>
                  <a:pt x="9700" y="19665"/>
                  <a:pt x="9546" y="19825"/>
                </a:cubicBezTo>
                <a:cubicBezTo>
                  <a:pt x="9900" y="19851"/>
                  <a:pt x="10219" y="19870"/>
                  <a:pt x="10522" y="19870"/>
                </a:cubicBezTo>
                <a:cubicBezTo>
                  <a:pt x="10587" y="19870"/>
                  <a:pt x="10651" y="19869"/>
                  <a:pt x="10716" y="19867"/>
                </a:cubicBezTo>
                <a:cubicBezTo>
                  <a:pt x="11077" y="19862"/>
                  <a:pt x="11422" y="19846"/>
                  <a:pt x="11773" y="19835"/>
                </a:cubicBezTo>
                <a:cubicBezTo>
                  <a:pt x="11954" y="19830"/>
                  <a:pt x="12129" y="19825"/>
                  <a:pt x="12315" y="19825"/>
                </a:cubicBezTo>
                <a:lnTo>
                  <a:pt x="12900" y="19825"/>
                </a:lnTo>
                <a:cubicBezTo>
                  <a:pt x="13309" y="19830"/>
                  <a:pt x="13756" y="19851"/>
                  <a:pt x="14276" y="19904"/>
                </a:cubicBezTo>
                <a:cubicBezTo>
                  <a:pt x="14730" y="20092"/>
                  <a:pt x="15684" y="20131"/>
                  <a:pt x="16664" y="20131"/>
                </a:cubicBezTo>
                <a:cubicBezTo>
                  <a:pt x="17269" y="20131"/>
                  <a:pt x="17884" y="20116"/>
                  <a:pt x="18396" y="20112"/>
                </a:cubicBezTo>
                <a:cubicBezTo>
                  <a:pt x="18555" y="20101"/>
                  <a:pt x="18720" y="20096"/>
                  <a:pt x="18874" y="20080"/>
                </a:cubicBezTo>
                <a:cubicBezTo>
                  <a:pt x="19033" y="20069"/>
                  <a:pt x="19182" y="20053"/>
                  <a:pt x="19336" y="20037"/>
                </a:cubicBezTo>
                <a:cubicBezTo>
                  <a:pt x="19639" y="20011"/>
                  <a:pt x="19926" y="19984"/>
                  <a:pt x="20213" y="19963"/>
                </a:cubicBezTo>
                <a:cubicBezTo>
                  <a:pt x="20495" y="19931"/>
                  <a:pt x="20771" y="19915"/>
                  <a:pt x="21042" y="19883"/>
                </a:cubicBezTo>
                <a:cubicBezTo>
                  <a:pt x="21313" y="19851"/>
                  <a:pt x="21584" y="19819"/>
                  <a:pt x="21856" y="19787"/>
                </a:cubicBezTo>
                <a:cubicBezTo>
                  <a:pt x="22392" y="19724"/>
                  <a:pt x="22934" y="19671"/>
                  <a:pt x="23503" y="19591"/>
                </a:cubicBezTo>
                <a:cubicBezTo>
                  <a:pt x="23790" y="19554"/>
                  <a:pt x="24082" y="19516"/>
                  <a:pt x="24391" y="19479"/>
                </a:cubicBezTo>
                <a:cubicBezTo>
                  <a:pt x="24694" y="19442"/>
                  <a:pt x="25007" y="19405"/>
                  <a:pt x="25342" y="19352"/>
                </a:cubicBezTo>
                <a:cubicBezTo>
                  <a:pt x="25547" y="19378"/>
                  <a:pt x="25762" y="19390"/>
                  <a:pt x="25986" y="19390"/>
                </a:cubicBezTo>
                <a:cubicBezTo>
                  <a:pt x="26210" y="19390"/>
                  <a:pt x="26442" y="19378"/>
                  <a:pt x="26681" y="19357"/>
                </a:cubicBezTo>
                <a:cubicBezTo>
                  <a:pt x="26798" y="19346"/>
                  <a:pt x="26921" y="19330"/>
                  <a:pt x="27043" y="19314"/>
                </a:cubicBezTo>
                <a:cubicBezTo>
                  <a:pt x="27160" y="19299"/>
                  <a:pt x="27282" y="19283"/>
                  <a:pt x="27410" y="19261"/>
                </a:cubicBezTo>
                <a:cubicBezTo>
                  <a:pt x="27654" y="19219"/>
                  <a:pt x="27904" y="19171"/>
                  <a:pt x="28154" y="19123"/>
                </a:cubicBezTo>
                <a:cubicBezTo>
                  <a:pt x="29158" y="18948"/>
                  <a:pt x="30163" y="18698"/>
                  <a:pt x="31034" y="18677"/>
                </a:cubicBezTo>
                <a:cubicBezTo>
                  <a:pt x="31183" y="18602"/>
                  <a:pt x="31327" y="18517"/>
                  <a:pt x="31475" y="18438"/>
                </a:cubicBezTo>
                <a:cubicBezTo>
                  <a:pt x="31518" y="18439"/>
                  <a:pt x="31561" y="18440"/>
                  <a:pt x="31605" y="18440"/>
                </a:cubicBezTo>
                <a:cubicBezTo>
                  <a:pt x="31863" y="18440"/>
                  <a:pt x="32143" y="18414"/>
                  <a:pt x="32443" y="18368"/>
                </a:cubicBezTo>
                <a:cubicBezTo>
                  <a:pt x="32788" y="18315"/>
                  <a:pt x="33160" y="18246"/>
                  <a:pt x="33543" y="18156"/>
                </a:cubicBezTo>
                <a:cubicBezTo>
                  <a:pt x="33926" y="18071"/>
                  <a:pt x="34319" y="17980"/>
                  <a:pt x="34723" y="17911"/>
                </a:cubicBezTo>
                <a:cubicBezTo>
                  <a:pt x="34925" y="17874"/>
                  <a:pt x="35127" y="17842"/>
                  <a:pt x="35334" y="17810"/>
                </a:cubicBezTo>
                <a:cubicBezTo>
                  <a:pt x="35541" y="17784"/>
                  <a:pt x="35754" y="17757"/>
                  <a:pt x="35977" y="17731"/>
                </a:cubicBezTo>
                <a:cubicBezTo>
                  <a:pt x="36381" y="17561"/>
                  <a:pt x="36610" y="17460"/>
                  <a:pt x="36711" y="17422"/>
                </a:cubicBezTo>
                <a:lnTo>
                  <a:pt x="36711" y="17422"/>
                </a:lnTo>
                <a:cubicBezTo>
                  <a:pt x="36677" y="17431"/>
                  <a:pt x="36637" y="17437"/>
                  <a:pt x="36596" y="17437"/>
                </a:cubicBezTo>
                <a:cubicBezTo>
                  <a:pt x="36532" y="17437"/>
                  <a:pt x="36468" y="17421"/>
                  <a:pt x="36429" y="17369"/>
                </a:cubicBezTo>
                <a:cubicBezTo>
                  <a:pt x="36684" y="17327"/>
                  <a:pt x="37072" y="17194"/>
                  <a:pt x="37396" y="17061"/>
                </a:cubicBezTo>
                <a:cubicBezTo>
                  <a:pt x="37631" y="16965"/>
                  <a:pt x="37833" y="16874"/>
                  <a:pt x="37930" y="16874"/>
                </a:cubicBezTo>
                <a:cubicBezTo>
                  <a:pt x="37967" y="16874"/>
                  <a:pt x="37989" y="16887"/>
                  <a:pt x="37992" y="16917"/>
                </a:cubicBezTo>
                <a:cubicBezTo>
                  <a:pt x="37949" y="16944"/>
                  <a:pt x="37907" y="16981"/>
                  <a:pt x="37869" y="17008"/>
                </a:cubicBezTo>
                <a:cubicBezTo>
                  <a:pt x="37869" y="17026"/>
                  <a:pt x="37882" y="17034"/>
                  <a:pt x="37903" y="17034"/>
                </a:cubicBezTo>
                <a:cubicBezTo>
                  <a:pt x="37913" y="17034"/>
                  <a:pt x="37925" y="17032"/>
                  <a:pt x="37938" y="17029"/>
                </a:cubicBezTo>
                <a:cubicBezTo>
                  <a:pt x="37986" y="17018"/>
                  <a:pt x="38055" y="16987"/>
                  <a:pt x="38135" y="16939"/>
                </a:cubicBezTo>
                <a:cubicBezTo>
                  <a:pt x="38215" y="16896"/>
                  <a:pt x="38310" y="16832"/>
                  <a:pt x="38411" y="16758"/>
                </a:cubicBezTo>
                <a:cubicBezTo>
                  <a:pt x="38518" y="16678"/>
                  <a:pt x="38629" y="16599"/>
                  <a:pt x="38741" y="16492"/>
                </a:cubicBezTo>
                <a:cubicBezTo>
                  <a:pt x="38858" y="16397"/>
                  <a:pt x="38969" y="16285"/>
                  <a:pt x="39081" y="16173"/>
                </a:cubicBezTo>
                <a:cubicBezTo>
                  <a:pt x="39193" y="16051"/>
                  <a:pt x="39299" y="15940"/>
                  <a:pt x="39395" y="15823"/>
                </a:cubicBezTo>
                <a:cubicBezTo>
                  <a:pt x="39496" y="15706"/>
                  <a:pt x="39581" y="15594"/>
                  <a:pt x="39666" y="15493"/>
                </a:cubicBezTo>
                <a:cubicBezTo>
                  <a:pt x="39745" y="15392"/>
                  <a:pt x="39820" y="15307"/>
                  <a:pt x="39889" y="15238"/>
                </a:cubicBezTo>
                <a:lnTo>
                  <a:pt x="39889" y="15238"/>
                </a:lnTo>
                <a:cubicBezTo>
                  <a:pt x="39820" y="15275"/>
                  <a:pt x="39756" y="15312"/>
                  <a:pt x="39687" y="15350"/>
                </a:cubicBezTo>
                <a:cubicBezTo>
                  <a:pt x="39623" y="15387"/>
                  <a:pt x="39554" y="15419"/>
                  <a:pt x="39490" y="15451"/>
                </a:cubicBezTo>
                <a:cubicBezTo>
                  <a:pt x="39740" y="15132"/>
                  <a:pt x="39942" y="14781"/>
                  <a:pt x="40102" y="14414"/>
                </a:cubicBezTo>
                <a:lnTo>
                  <a:pt x="40102" y="14414"/>
                </a:lnTo>
                <a:cubicBezTo>
                  <a:pt x="40070" y="14520"/>
                  <a:pt x="40048" y="14621"/>
                  <a:pt x="40011" y="14728"/>
                </a:cubicBezTo>
                <a:cubicBezTo>
                  <a:pt x="40123" y="14414"/>
                  <a:pt x="40208" y="14117"/>
                  <a:pt x="40261" y="13824"/>
                </a:cubicBezTo>
                <a:cubicBezTo>
                  <a:pt x="40319" y="13537"/>
                  <a:pt x="40351" y="13261"/>
                  <a:pt x="40373" y="12995"/>
                </a:cubicBezTo>
                <a:cubicBezTo>
                  <a:pt x="40394" y="12563"/>
                  <a:pt x="40384" y="12158"/>
                  <a:pt x="40345" y="11780"/>
                </a:cubicBezTo>
                <a:lnTo>
                  <a:pt x="40345" y="11780"/>
                </a:lnTo>
                <a:cubicBezTo>
                  <a:pt x="42363" y="11692"/>
                  <a:pt x="44439" y="11594"/>
                  <a:pt x="46519" y="11594"/>
                </a:cubicBezTo>
                <a:cubicBezTo>
                  <a:pt x="47034" y="11594"/>
                  <a:pt x="47549" y="11600"/>
                  <a:pt x="48063" y="11613"/>
                </a:cubicBezTo>
                <a:cubicBezTo>
                  <a:pt x="48210" y="11640"/>
                  <a:pt x="48592" y="11652"/>
                  <a:pt x="49132" y="11652"/>
                </a:cubicBezTo>
                <a:cubicBezTo>
                  <a:pt x="51950" y="11652"/>
                  <a:pt x="59093" y="11334"/>
                  <a:pt x="59943" y="11233"/>
                </a:cubicBezTo>
                <a:lnTo>
                  <a:pt x="59943" y="11233"/>
                </a:lnTo>
                <a:lnTo>
                  <a:pt x="59958" y="11236"/>
                </a:lnTo>
                <a:lnTo>
                  <a:pt x="59963" y="11231"/>
                </a:lnTo>
                <a:lnTo>
                  <a:pt x="59963" y="11231"/>
                </a:lnTo>
                <a:cubicBezTo>
                  <a:pt x="59957" y="11231"/>
                  <a:pt x="59950" y="11232"/>
                  <a:pt x="59943" y="11233"/>
                </a:cubicBezTo>
                <a:lnTo>
                  <a:pt x="59943" y="11233"/>
                </a:lnTo>
                <a:lnTo>
                  <a:pt x="58783" y="11029"/>
                </a:lnTo>
                <a:cubicBezTo>
                  <a:pt x="62536" y="10811"/>
                  <a:pt x="64295" y="11002"/>
                  <a:pt x="67505" y="10715"/>
                </a:cubicBezTo>
                <a:lnTo>
                  <a:pt x="67505" y="10715"/>
                </a:lnTo>
                <a:lnTo>
                  <a:pt x="67324" y="10774"/>
                </a:lnTo>
                <a:cubicBezTo>
                  <a:pt x="67342" y="10775"/>
                  <a:pt x="67360" y="10776"/>
                  <a:pt x="67378" y="10776"/>
                </a:cubicBezTo>
                <a:cubicBezTo>
                  <a:pt x="67673" y="10776"/>
                  <a:pt x="67958" y="10562"/>
                  <a:pt x="69570" y="10562"/>
                </a:cubicBezTo>
                <a:cubicBezTo>
                  <a:pt x="70390" y="10562"/>
                  <a:pt x="71553" y="10617"/>
                  <a:pt x="73235" y="10784"/>
                </a:cubicBezTo>
                <a:lnTo>
                  <a:pt x="73235" y="10805"/>
                </a:lnTo>
                <a:cubicBezTo>
                  <a:pt x="73352" y="10802"/>
                  <a:pt x="73391" y="10781"/>
                  <a:pt x="73503" y="10781"/>
                </a:cubicBezTo>
                <a:cubicBezTo>
                  <a:pt x="73549" y="10781"/>
                  <a:pt x="73608" y="10784"/>
                  <a:pt x="73691" y="10794"/>
                </a:cubicBezTo>
                <a:lnTo>
                  <a:pt x="73691" y="10794"/>
                </a:lnTo>
                <a:lnTo>
                  <a:pt x="72873" y="10683"/>
                </a:lnTo>
                <a:cubicBezTo>
                  <a:pt x="73405" y="10603"/>
                  <a:pt x="73872" y="10476"/>
                  <a:pt x="74585" y="10439"/>
                </a:cubicBezTo>
                <a:cubicBezTo>
                  <a:pt x="74739" y="10465"/>
                  <a:pt x="74792" y="10513"/>
                  <a:pt x="74808" y="10550"/>
                </a:cubicBezTo>
                <a:lnTo>
                  <a:pt x="76556" y="10460"/>
                </a:lnTo>
                <a:lnTo>
                  <a:pt x="77099" y="10603"/>
                </a:lnTo>
                <a:cubicBezTo>
                  <a:pt x="77536" y="10520"/>
                  <a:pt x="77440" y="10286"/>
                  <a:pt x="78198" y="10286"/>
                </a:cubicBezTo>
                <a:cubicBezTo>
                  <a:pt x="78360" y="10286"/>
                  <a:pt x="78561" y="10296"/>
                  <a:pt x="78815" y="10322"/>
                </a:cubicBezTo>
                <a:cubicBezTo>
                  <a:pt x="78268" y="10109"/>
                  <a:pt x="79517" y="10168"/>
                  <a:pt x="79341" y="10056"/>
                </a:cubicBezTo>
                <a:lnTo>
                  <a:pt x="79341" y="10056"/>
                </a:lnTo>
                <a:cubicBezTo>
                  <a:pt x="79411" y="10083"/>
                  <a:pt x="79575" y="10120"/>
                  <a:pt x="79708" y="10152"/>
                </a:cubicBezTo>
                <a:cubicBezTo>
                  <a:pt x="80559" y="10104"/>
                  <a:pt x="82164" y="9992"/>
                  <a:pt x="82557" y="9865"/>
                </a:cubicBezTo>
                <a:cubicBezTo>
                  <a:pt x="82557" y="9865"/>
                  <a:pt x="79214" y="9482"/>
                  <a:pt x="78310" y="9264"/>
                </a:cubicBezTo>
                <a:lnTo>
                  <a:pt x="78310" y="9264"/>
                </a:lnTo>
                <a:cubicBezTo>
                  <a:pt x="78500" y="9268"/>
                  <a:pt x="78638" y="9270"/>
                  <a:pt x="78734" y="9270"/>
                </a:cubicBezTo>
                <a:cubicBezTo>
                  <a:pt x="79247" y="9270"/>
                  <a:pt x="78586" y="9215"/>
                  <a:pt x="78385" y="9152"/>
                </a:cubicBezTo>
                <a:lnTo>
                  <a:pt x="78305" y="9216"/>
                </a:lnTo>
                <a:cubicBezTo>
                  <a:pt x="77588" y="9179"/>
                  <a:pt x="77582" y="9036"/>
                  <a:pt x="77226" y="9004"/>
                </a:cubicBezTo>
                <a:lnTo>
                  <a:pt x="77226" y="9004"/>
                </a:lnTo>
                <a:cubicBezTo>
                  <a:pt x="77226" y="9014"/>
                  <a:pt x="77237" y="9030"/>
                  <a:pt x="77247" y="9046"/>
                </a:cubicBezTo>
                <a:lnTo>
                  <a:pt x="77290" y="9025"/>
                </a:lnTo>
                <a:lnTo>
                  <a:pt x="77290" y="9025"/>
                </a:lnTo>
                <a:cubicBezTo>
                  <a:pt x="77327" y="9046"/>
                  <a:pt x="77306" y="9067"/>
                  <a:pt x="77269" y="9083"/>
                </a:cubicBezTo>
                <a:cubicBezTo>
                  <a:pt x="77278" y="9108"/>
                  <a:pt x="77253" y="9132"/>
                  <a:pt x="77098" y="9132"/>
                </a:cubicBezTo>
                <a:cubicBezTo>
                  <a:pt x="77084" y="9132"/>
                  <a:pt x="77068" y="9132"/>
                  <a:pt x="77051" y="9131"/>
                </a:cubicBezTo>
                <a:lnTo>
                  <a:pt x="77088" y="9115"/>
                </a:lnTo>
                <a:lnTo>
                  <a:pt x="77088" y="9115"/>
                </a:lnTo>
                <a:cubicBezTo>
                  <a:pt x="76906" y="9134"/>
                  <a:pt x="76648" y="9138"/>
                  <a:pt x="76421" y="9138"/>
                </a:cubicBezTo>
                <a:cubicBezTo>
                  <a:pt x="76270" y="9138"/>
                  <a:pt x="76132" y="9137"/>
                  <a:pt x="76041" y="9137"/>
                </a:cubicBezTo>
                <a:lnTo>
                  <a:pt x="76036" y="9014"/>
                </a:lnTo>
                <a:cubicBezTo>
                  <a:pt x="75931" y="9063"/>
                  <a:pt x="75726" y="9082"/>
                  <a:pt x="75459" y="9082"/>
                </a:cubicBezTo>
                <a:cubicBezTo>
                  <a:pt x="74406" y="9082"/>
                  <a:pt x="72388" y="8780"/>
                  <a:pt x="71767" y="8780"/>
                </a:cubicBezTo>
                <a:cubicBezTo>
                  <a:pt x="71754" y="8780"/>
                  <a:pt x="71742" y="8780"/>
                  <a:pt x="71731" y="8780"/>
                </a:cubicBezTo>
                <a:cubicBezTo>
                  <a:pt x="71555" y="8748"/>
                  <a:pt x="71369" y="8736"/>
                  <a:pt x="71175" y="8736"/>
                </a:cubicBezTo>
                <a:cubicBezTo>
                  <a:pt x="70660" y="8736"/>
                  <a:pt x="70090" y="8819"/>
                  <a:pt x="69508" y="8819"/>
                </a:cubicBezTo>
                <a:cubicBezTo>
                  <a:pt x="69415" y="8819"/>
                  <a:pt x="69321" y="8817"/>
                  <a:pt x="69227" y="8812"/>
                </a:cubicBezTo>
                <a:cubicBezTo>
                  <a:pt x="67797" y="8812"/>
                  <a:pt x="68510" y="8658"/>
                  <a:pt x="67787" y="8573"/>
                </a:cubicBezTo>
                <a:cubicBezTo>
                  <a:pt x="67683" y="8568"/>
                  <a:pt x="67605" y="8565"/>
                  <a:pt x="67549" y="8565"/>
                </a:cubicBezTo>
                <a:cubicBezTo>
                  <a:pt x="67121" y="8565"/>
                  <a:pt x="67931" y="8709"/>
                  <a:pt x="67611" y="8727"/>
                </a:cubicBezTo>
                <a:lnTo>
                  <a:pt x="66538" y="8589"/>
                </a:lnTo>
                <a:cubicBezTo>
                  <a:pt x="67160" y="8557"/>
                  <a:pt x="66820" y="8493"/>
                  <a:pt x="66703" y="8451"/>
                </a:cubicBezTo>
                <a:lnTo>
                  <a:pt x="66703" y="8451"/>
                </a:lnTo>
                <a:cubicBezTo>
                  <a:pt x="66689" y="8451"/>
                  <a:pt x="66675" y="8451"/>
                  <a:pt x="66661" y="8451"/>
                </a:cubicBezTo>
                <a:cubicBezTo>
                  <a:pt x="66119" y="8451"/>
                  <a:pt x="65407" y="8393"/>
                  <a:pt x="64854" y="8393"/>
                </a:cubicBezTo>
                <a:cubicBezTo>
                  <a:pt x="64458" y="8393"/>
                  <a:pt x="64143" y="8423"/>
                  <a:pt x="64029" y="8525"/>
                </a:cubicBezTo>
                <a:cubicBezTo>
                  <a:pt x="62808" y="8448"/>
                  <a:pt x="62771" y="8355"/>
                  <a:pt x="62275" y="8355"/>
                </a:cubicBezTo>
                <a:cubicBezTo>
                  <a:pt x="62261" y="8355"/>
                  <a:pt x="62247" y="8355"/>
                  <a:pt x="62233" y="8355"/>
                </a:cubicBezTo>
                <a:cubicBezTo>
                  <a:pt x="62413" y="8392"/>
                  <a:pt x="62770" y="8424"/>
                  <a:pt x="62775" y="8472"/>
                </a:cubicBezTo>
                <a:cubicBezTo>
                  <a:pt x="62639" y="8447"/>
                  <a:pt x="62559" y="8437"/>
                  <a:pt x="62519" y="8437"/>
                </a:cubicBezTo>
                <a:cubicBezTo>
                  <a:pt x="62408" y="8437"/>
                  <a:pt x="62591" y="8508"/>
                  <a:pt x="62743" y="8520"/>
                </a:cubicBezTo>
                <a:cubicBezTo>
                  <a:pt x="62645" y="8536"/>
                  <a:pt x="62506" y="8543"/>
                  <a:pt x="62338" y="8543"/>
                </a:cubicBezTo>
                <a:cubicBezTo>
                  <a:pt x="61508" y="8543"/>
                  <a:pt x="59973" y="8376"/>
                  <a:pt x="59153" y="8376"/>
                </a:cubicBezTo>
                <a:cubicBezTo>
                  <a:pt x="58850" y="8376"/>
                  <a:pt x="58644" y="8399"/>
                  <a:pt x="58608" y="8462"/>
                </a:cubicBezTo>
                <a:lnTo>
                  <a:pt x="58608" y="8414"/>
                </a:lnTo>
                <a:lnTo>
                  <a:pt x="58608" y="8414"/>
                </a:lnTo>
                <a:cubicBezTo>
                  <a:pt x="58433" y="8616"/>
                  <a:pt x="58725" y="8802"/>
                  <a:pt x="58193" y="8924"/>
                </a:cubicBezTo>
                <a:lnTo>
                  <a:pt x="57832" y="8844"/>
                </a:lnTo>
                <a:lnTo>
                  <a:pt x="57301" y="8945"/>
                </a:lnTo>
                <a:cubicBezTo>
                  <a:pt x="56939" y="8892"/>
                  <a:pt x="57115" y="8834"/>
                  <a:pt x="57115" y="8812"/>
                </a:cubicBezTo>
                <a:lnTo>
                  <a:pt x="57115" y="8812"/>
                </a:lnTo>
                <a:cubicBezTo>
                  <a:pt x="56735" y="8861"/>
                  <a:pt x="56289" y="8874"/>
                  <a:pt x="55819" y="8874"/>
                </a:cubicBezTo>
                <a:cubicBezTo>
                  <a:pt x="55248" y="8874"/>
                  <a:pt x="54641" y="8855"/>
                  <a:pt x="54076" y="8855"/>
                </a:cubicBezTo>
                <a:cubicBezTo>
                  <a:pt x="54038" y="8855"/>
                  <a:pt x="54000" y="8855"/>
                  <a:pt x="53963" y="8855"/>
                </a:cubicBezTo>
                <a:lnTo>
                  <a:pt x="55095" y="9360"/>
                </a:lnTo>
                <a:cubicBezTo>
                  <a:pt x="54455" y="9287"/>
                  <a:pt x="53441" y="9163"/>
                  <a:pt x="52855" y="9163"/>
                </a:cubicBezTo>
                <a:cubicBezTo>
                  <a:pt x="52624" y="9163"/>
                  <a:pt x="52459" y="9183"/>
                  <a:pt x="52411" y="9232"/>
                </a:cubicBezTo>
                <a:lnTo>
                  <a:pt x="51869" y="9067"/>
                </a:lnTo>
                <a:cubicBezTo>
                  <a:pt x="51438" y="8998"/>
                  <a:pt x="51142" y="8972"/>
                  <a:pt x="50930" y="8972"/>
                </a:cubicBezTo>
                <a:cubicBezTo>
                  <a:pt x="50333" y="8972"/>
                  <a:pt x="50417" y="9179"/>
                  <a:pt x="50058" y="9179"/>
                </a:cubicBezTo>
                <a:cubicBezTo>
                  <a:pt x="50014" y="9179"/>
                  <a:pt x="49962" y="9176"/>
                  <a:pt x="49902" y="9168"/>
                </a:cubicBezTo>
                <a:lnTo>
                  <a:pt x="48999" y="8998"/>
                </a:lnTo>
                <a:lnTo>
                  <a:pt x="49892" y="8977"/>
                </a:lnTo>
                <a:cubicBezTo>
                  <a:pt x="48993" y="8903"/>
                  <a:pt x="48637" y="8850"/>
                  <a:pt x="47920" y="8743"/>
                </a:cubicBezTo>
                <a:cubicBezTo>
                  <a:pt x="47920" y="8743"/>
                  <a:pt x="47909" y="8743"/>
                  <a:pt x="47909" y="8749"/>
                </a:cubicBezTo>
                <a:cubicBezTo>
                  <a:pt x="47957" y="8754"/>
                  <a:pt x="47994" y="8759"/>
                  <a:pt x="47999" y="8775"/>
                </a:cubicBezTo>
                <a:lnTo>
                  <a:pt x="47872" y="8780"/>
                </a:lnTo>
                <a:cubicBezTo>
                  <a:pt x="47766" y="8881"/>
                  <a:pt x="47303" y="8961"/>
                  <a:pt x="46671" y="8972"/>
                </a:cubicBezTo>
                <a:cubicBezTo>
                  <a:pt x="46082" y="8972"/>
                  <a:pt x="45578" y="9043"/>
                  <a:pt x="44892" y="9043"/>
                </a:cubicBezTo>
                <a:cubicBezTo>
                  <a:pt x="44538" y="9043"/>
                  <a:pt x="44135" y="9024"/>
                  <a:pt x="43647" y="8966"/>
                </a:cubicBezTo>
                <a:lnTo>
                  <a:pt x="43296" y="9179"/>
                </a:lnTo>
                <a:lnTo>
                  <a:pt x="42217" y="9089"/>
                </a:lnTo>
                <a:lnTo>
                  <a:pt x="42212" y="8929"/>
                </a:lnTo>
                <a:cubicBezTo>
                  <a:pt x="43264" y="8908"/>
                  <a:pt x="45241" y="8791"/>
                  <a:pt x="46591" y="8749"/>
                </a:cubicBezTo>
                <a:lnTo>
                  <a:pt x="46612" y="8674"/>
                </a:lnTo>
                <a:lnTo>
                  <a:pt x="46612" y="8674"/>
                </a:lnTo>
                <a:cubicBezTo>
                  <a:pt x="45815" y="8695"/>
                  <a:pt x="44901" y="8791"/>
                  <a:pt x="44375" y="8791"/>
                </a:cubicBezTo>
                <a:cubicBezTo>
                  <a:pt x="44142" y="8767"/>
                  <a:pt x="43588" y="8651"/>
                  <a:pt x="43808" y="8539"/>
                </a:cubicBezTo>
                <a:lnTo>
                  <a:pt x="43808" y="8539"/>
                </a:lnTo>
                <a:lnTo>
                  <a:pt x="43434" y="8669"/>
                </a:lnTo>
                <a:cubicBezTo>
                  <a:pt x="42079" y="8717"/>
                  <a:pt x="41406" y="8743"/>
                  <a:pt x="40707" y="8743"/>
                </a:cubicBezTo>
                <a:cubicBezTo>
                  <a:pt x="40314" y="8743"/>
                  <a:pt x="39913" y="8735"/>
                  <a:pt x="39379" y="8718"/>
                </a:cubicBezTo>
                <a:lnTo>
                  <a:pt x="39379" y="8718"/>
                </a:lnTo>
                <a:cubicBezTo>
                  <a:pt x="39343" y="8658"/>
                  <a:pt x="39306" y="8597"/>
                  <a:pt x="39267" y="8536"/>
                </a:cubicBezTo>
                <a:cubicBezTo>
                  <a:pt x="39209" y="8446"/>
                  <a:pt x="39156" y="8361"/>
                  <a:pt x="39092" y="8270"/>
                </a:cubicBezTo>
                <a:cubicBezTo>
                  <a:pt x="39028" y="8185"/>
                  <a:pt x="38964" y="8095"/>
                  <a:pt x="38900" y="8020"/>
                </a:cubicBezTo>
                <a:cubicBezTo>
                  <a:pt x="38773" y="7866"/>
                  <a:pt x="38651" y="7702"/>
                  <a:pt x="38502" y="7558"/>
                </a:cubicBezTo>
                <a:cubicBezTo>
                  <a:pt x="38433" y="7484"/>
                  <a:pt x="38364" y="7409"/>
                  <a:pt x="38289" y="7335"/>
                </a:cubicBezTo>
                <a:cubicBezTo>
                  <a:pt x="38215" y="7266"/>
                  <a:pt x="38135" y="7197"/>
                  <a:pt x="38061" y="7128"/>
                </a:cubicBezTo>
                <a:cubicBezTo>
                  <a:pt x="37433" y="6564"/>
                  <a:pt x="36673" y="6096"/>
                  <a:pt x="35770" y="5746"/>
                </a:cubicBezTo>
                <a:lnTo>
                  <a:pt x="35770" y="5746"/>
                </a:lnTo>
                <a:cubicBezTo>
                  <a:pt x="35797" y="5747"/>
                  <a:pt x="35820" y="5748"/>
                  <a:pt x="35839" y="5748"/>
                </a:cubicBezTo>
                <a:cubicBezTo>
                  <a:pt x="36016" y="5748"/>
                  <a:pt x="35847" y="5684"/>
                  <a:pt x="35626" y="5602"/>
                </a:cubicBezTo>
                <a:cubicBezTo>
                  <a:pt x="35382" y="5507"/>
                  <a:pt x="35079" y="5400"/>
                  <a:pt x="35106" y="5273"/>
                </a:cubicBezTo>
                <a:cubicBezTo>
                  <a:pt x="34739" y="4927"/>
                  <a:pt x="34319" y="4773"/>
                  <a:pt x="33910" y="4688"/>
                </a:cubicBezTo>
                <a:cubicBezTo>
                  <a:pt x="33500" y="4603"/>
                  <a:pt x="33097" y="4592"/>
                  <a:pt x="32735" y="4507"/>
                </a:cubicBezTo>
                <a:cubicBezTo>
                  <a:pt x="32730" y="4523"/>
                  <a:pt x="32714" y="4534"/>
                  <a:pt x="32671" y="4539"/>
                </a:cubicBezTo>
                <a:lnTo>
                  <a:pt x="32363" y="4428"/>
                </a:lnTo>
                <a:lnTo>
                  <a:pt x="32060" y="4321"/>
                </a:lnTo>
                <a:lnTo>
                  <a:pt x="31454" y="4109"/>
                </a:lnTo>
                <a:cubicBezTo>
                  <a:pt x="32283" y="4040"/>
                  <a:pt x="30498" y="4082"/>
                  <a:pt x="31247" y="4034"/>
                </a:cubicBezTo>
                <a:cubicBezTo>
                  <a:pt x="30471" y="3715"/>
                  <a:pt x="29615" y="3439"/>
                  <a:pt x="28717" y="3163"/>
                </a:cubicBezTo>
                <a:cubicBezTo>
                  <a:pt x="28494" y="3088"/>
                  <a:pt x="28265" y="3030"/>
                  <a:pt x="28031" y="2966"/>
                </a:cubicBezTo>
                <a:cubicBezTo>
                  <a:pt x="27803" y="2902"/>
                  <a:pt x="27569" y="2838"/>
                  <a:pt x="27330" y="2775"/>
                </a:cubicBezTo>
                <a:cubicBezTo>
                  <a:pt x="27096" y="2711"/>
                  <a:pt x="26857" y="2647"/>
                  <a:pt x="26618" y="2583"/>
                </a:cubicBezTo>
                <a:cubicBezTo>
                  <a:pt x="26384" y="2520"/>
                  <a:pt x="26139" y="2466"/>
                  <a:pt x="25895" y="2408"/>
                </a:cubicBezTo>
                <a:cubicBezTo>
                  <a:pt x="25411" y="2296"/>
                  <a:pt x="24922" y="2179"/>
                  <a:pt x="24433" y="2068"/>
                </a:cubicBezTo>
                <a:cubicBezTo>
                  <a:pt x="23939" y="1962"/>
                  <a:pt x="23445" y="1855"/>
                  <a:pt x="22950" y="1749"/>
                </a:cubicBezTo>
                <a:cubicBezTo>
                  <a:pt x="22461" y="1637"/>
                  <a:pt x="21967" y="1547"/>
                  <a:pt x="21483" y="1446"/>
                </a:cubicBezTo>
                <a:cubicBezTo>
                  <a:pt x="21239" y="1398"/>
                  <a:pt x="20995" y="1345"/>
                  <a:pt x="20755" y="1297"/>
                </a:cubicBezTo>
                <a:cubicBezTo>
                  <a:pt x="20638" y="1271"/>
                  <a:pt x="20516" y="1244"/>
                  <a:pt x="20399" y="1217"/>
                </a:cubicBezTo>
                <a:cubicBezTo>
                  <a:pt x="20277" y="1196"/>
                  <a:pt x="20160" y="1170"/>
                  <a:pt x="20038" y="1148"/>
                </a:cubicBezTo>
                <a:lnTo>
                  <a:pt x="20038" y="1148"/>
                </a:lnTo>
                <a:lnTo>
                  <a:pt x="20192" y="1260"/>
                </a:lnTo>
                <a:cubicBezTo>
                  <a:pt x="19708" y="1170"/>
                  <a:pt x="19161" y="1095"/>
                  <a:pt x="18651" y="1010"/>
                </a:cubicBezTo>
                <a:cubicBezTo>
                  <a:pt x="18390" y="968"/>
                  <a:pt x="18140" y="936"/>
                  <a:pt x="17912" y="893"/>
                </a:cubicBezTo>
                <a:cubicBezTo>
                  <a:pt x="17678" y="845"/>
                  <a:pt x="17471" y="798"/>
                  <a:pt x="17290" y="739"/>
                </a:cubicBezTo>
                <a:cubicBezTo>
                  <a:pt x="17109" y="675"/>
                  <a:pt x="16918" y="643"/>
                  <a:pt x="16727" y="633"/>
                </a:cubicBezTo>
                <a:cubicBezTo>
                  <a:pt x="16631" y="625"/>
                  <a:pt x="16534" y="621"/>
                  <a:pt x="16439" y="621"/>
                </a:cubicBezTo>
                <a:cubicBezTo>
                  <a:pt x="16344" y="621"/>
                  <a:pt x="16251" y="625"/>
                  <a:pt x="16163" y="633"/>
                </a:cubicBezTo>
                <a:cubicBezTo>
                  <a:pt x="15839" y="657"/>
                  <a:pt x="15559" y="703"/>
                  <a:pt x="15403" y="703"/>
                </a:cubicBezTo>
                <a:cubicBezTo>
                  <a:pt x="15388" y="703"/>
                  <a:pt x="15373" y="703"/>
                  <a:pt x="15361" y="702"/>
                </a:cubicBezTo>
                <a:cubicBezTo>
                  <a:pt x="15325" y="703"/>
                  <a:pt x="15289" y="704"/>
                  <a:pt x="15253" y="704"/>
                </a:cubicBezTo>
                <a:cubicBezTo>
                  <a:pt x="14881" y="704"/>
                  <a:pt x="14543" y="631"/>
                  <a:pt x="14330" y="558"/>
                </a:cubicBezTo>
                <a:cubicBezTo>
                  <a:pt x="14142" y="496"/>
                  <a:pt x="14046" y="437"/>
                  <a:pt x="14098" y="427"/>
                </a:cubicBezTo>
                <a:lnTo>
                  <a:pt x="14098" y="427"/>
                </a:lnTo>
                <a:cubicBezTo>
                  <a:pt x="14124" y="428"/>
                  <a:pt x="14150" y="429"/>
                  <a:pt x="14176" y="431"/>
                </a:cubicBezTo>
                <a:cubicBezTo>
                  <a:pt x="14151" y="427"/>
                  <a:pt x="14131" y="425"/>
                  <a:pt x="14117" y="425"/>
                </a:cubicBezTo>
                <a:cubicBezTo>
                  <a:pt x="14109" y="425"/>
                  <a:pt x="14103" y="426"/>
                  <a:pt x="14098" y="427"/>
                </a:cubicBezTo>
                <a:lnTo>
                  <a:pt x="14098" y="427"/>
                </a:lnTo>
                <a:cubicBezTo>
                  <a:pt x="14023" y="424"/>
                  <a:pt x="13948" y="422"/>
                  <a:pt x="13873" y="422"/>
                </a:cubicBezTo>
                <a:cubicBezTo>
                  <a:pt x="13538" y="422"/>
                  <a:pt x="13201" y="449"/>
                  <a:pt x="12841" y="457"/>
                </a:cubicBezTo>
                <a:cubicBezTo>
                  <a:pt x="12725" y="463"/>
                  <a:pt x="12605" y="465"/>
                  <a:pt x="12482" y="465"/>
                </a:cubicBezTo>
                <a:cubicBezTo>
                  <a:pt x="12359" y="465"/>
                  <a:pt x="12233" y="463"/>
                  <a:pt x="12103" y="457"/>
                </a:cubicBezTo>
                <a:cubicBezTo>
                  <a:pt x="11842" y="447"/>
                  <a:pt x="11566" y="420"/>
                  <a:pt x="11268" y="367"/>
                </a:cubicBezTo>
                <a:cubicBezTo>
                  <a:pt x="11123" y="257"/>
                  <a:pt x="10638" y="223"/>
                  <a:pt x="10080" y="223"/>
                </a:cubicBezTo>
                <a:cubicBezTo>
                  <a:pt x="9881" y="223"/>
                  <a:pt x="9672" y="227"/>
                  <a:pt x="9467" y="234"/>
                </a:cubicBezTo>
                <a:cubicBezTo>
                  <a:pt x="9206" y="241"/>
                  <a:pt x="8952" y="248"/>
                  <a:pt x="8728" y="248"/>
                </a:cubicBezTo>
                <a:cubicBezTo>
                  <a:pt x="8280" y="248"/>
                  <a:pt x="7954" y="222"/>
                  <a:pt x="7946" y="123"/>
                </a:cubicBezTo>
                <a:lnTo>
                  <a:pt x="7931" y="149"/>
                </a:lnTo>
                <a:cubicBezTo>
                  <a:pt x="7548" y="85"/>
                  <a:pt x="7165" y="53"/>
                  <a:pt x="6782" y="43"/>
                </a:cubicBezTo>
                <a:cubicBezTo>
                  <a:pt x="6596" y="38"/>
                  <a:pt x="6405" y="38"/>
                  <a:pt x="6214" y="38"/>
                </a:cubicBezTo>
                <a:cubicBezTo>
                  <a:pt x="6022" y="43"/>
                  <a:pt x="5831" y="53"/>
                  <a:pt x="5640" y="59"/>
                </a:cubicBezTo>
                <a:cubicBezTo>
                  <a:pt x="5231" y="79"/>
                  <a:pt x="4817" y="96"/>
                  <a:pt x="4393" y="96"/>
                </a:cubicBezTo>
                <a:cubicBezTo>
                  <a:pt x="4024" y="96"/>
                  <a:pt x="3647" y="83"/>
                  <a:pt x="3259" y="48"/>
                </a:cubicBezTo>
                <a:cubicBezTo>
                  <a:pt x="3259" y="48"/>
                  <a:pt x="3291" y="22"/>
                  <a:pt x="3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s 2"/>
          <p:cNvSpPr/>
          <p:nvPr/>
        </p:nvSpPr>
        <p:spPr>
          <a:xfrm>
            <a:off x="3780155" y="1131570"/>
            <a:ext cx="1993900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2987675" y="1583690"/>
            <a:ext cx="2020570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87675" y="2019935"/>
            <a:ext cx="1171575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868035" y="2355850"/>
            <a:ext cx="1231265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796280" y="2788285"/>
            <a:ext cx="1307465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013710" y="3220720"/>
            <a:ext cx="1217295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2696210" y="3651885"/>
            <a:ext cx="647700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860290" y="4056380"/>
            <a:ext cx="647700" cy="4324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1"/>
          <p:cNvPicPr preferRelativeResize="0"/>
          <p:nvPr/>
        </p:nvPicPr>
        <p:blipFill rotWithShape="1">
          <a:blip r:embed="rId1"/>
          <a:srcRect l="7429" r="11460"/>
          <a:stretch>
            <a:fillRect/>
          </a:stretch>
        </p:blipFill>
        <p:spPr>
          <a:xfrm>
            <a:off x="22837" y="2806400"/>
            <a:ext cx="3234862" cy="210130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554" name="Google Shape;1554;p41"/>
          <p:cNvSpPr txBox="1">
            <a:spLocks noGrp="1"/>
          </p:cNvSpPr>
          <p:nvPr>
            <p:ph type="title"/>
          </p:nvPr>
        </p:nvSpPr>
        <p:spPr>
          <a:xfrm>
            <a:off x="2046288" y="1306830"/>
            <a:ext cx="5051425" cy="1602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altLang="en-GB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5" name="Google Shape;1555;p41"/>
          <p:cNvSpPr/>
          <p:nvPr/>
        </p:nvSpPr>
        <p:spPr>
          <a:xfrm>
            <a:off x="2552499" y="2545650"/>
            <a:ext cx="3991437" cy="79627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56" name="Google Shape;1556;p41"/>
          <p:cNvPicPr preferRelativeResize="0"/>
          <p:nvPr/>
        </p:nvPicPr>
        <p:blipFill rotWithShape="1">
          <a:blip r:embed="rId2"/>
          <a:srcRect l="11078" t="6090" r="21413" b="16227"/>
          <a:stretch>
            <a:fillRect/>
          </a:stretch>
        </p:blipFill>
        <p:spPr>
          <a:xfrm rot="-893084">
            <a:off x="7537676" y="922876"/>
            <a:ext cx="786724" cy="93095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7" name="Google Shape;1557;p41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6836727">
            <a:off x="6320946" y="3142750"/>
            <a:ext cx="553405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8" name="Google Shape;1558;p41"/>
          <p:cNvPicPr preferRelativeResize="0"/>
          <p:nvPr/>
        </p:nvPicPr>
        <p:blipFill rotWithShape="1">
          <a:blip r:embed="rId4"/>
          <a:srcRect l="17798" t="12907" r="27839"/>
          <a:stretch>
            <a:fillRect/>
          </a:stretch>
        </p:blipFill>
        <p:spPr>
          <a:xfrm rot="1284086">
            <a:off x="7919526" y="403629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59" name="Google Shape;1559;p41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1873421" y="144568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60" name="Google Shape;1560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334844">
            <a:off x="855662" y="539505"/>
            <a:ext cx="484551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535" name="Google Shape;1535;p40"/>
          <p:cNvSpPr txBox="1">
            <a:spLocks noGrp="1"/>
          </p:cNvSpPr>
          <p:nvPr>
            <p:ph type="subTitle" idx="8"/>
          </p:nvPr>
        </p:nvSpPr>
        <p:spPr>
          <a:xfrm>
            <a:off x="2562860" y="2840355"/>
            <a:ext cx="4018280" cy="484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Indefinite pronouns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</p:spPr>
        <p:txBody>
          <a:bodyPr/>
          <a:lstStyle/>
          <a:p>
            <a:r>
              <a:rPr lang="en-US" sz="3200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Unscramble the sentences?</a:t>
            </a:r>
            <a:endParaRPr lang="en-US" sz="3200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489190" cy="75057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 / anyone / a / don’t see / haircut / having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/>
          <p:cNvSpPr/>
          <p:nvPr/>
        </p:nvSpPr>
        <p:spPr>
          <a:xfrm>
            <a:off x="720090" y="2645410"/>
            <a:ext cx="7489190" cy="750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 algn="ctr">
              <a:buNone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don’t see anyone having a haircut.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1115695" y="2644775"/>
            <a:ext cx="122618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3131820" y="2645410"/>
            <a:ext cx="167322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Wave 3"/>
          <p:cNvSpPr/>
          <p:nvPr/>
        </p:nvSpPr>
        <p:spPr>
          <a:xfrm>
            <a:off x="3465513" y="3796030"/>
            <a:ext cx="2212975" cy="935990"/>
          </a:xfrm>
          <a:prstGeom prst="wave">
            <a:avLst>
              <a:gd name="adj1" fmla="val 12500"/>
              <a:gd name="adj2" fmla="val -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Negative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510" y="1146175"/>
            <a:ext cx="7586980" cy="842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What did you learn last week?</a:t>
            </a:r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What are you going to learn today?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1"/>
          <a:srcRect t="10147" b="20000"/>
          <a:stretch>
            <a:fillRect/>
          </a:stretch>
        </p:blipFill>
        <p:spPr>
          <a:xfrm>
            <a:off x="1295400" y="2355850"/>
            <a:ext cx="6553200" cy="2408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</p:spPr>
        <p:txBody>
          <a:bodyPr/>
          <a:lstStyle/>
          <a:p>
            <a:r>
              <a:rPr lang="en-US" sz="2800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Unscramble the sentences?</a:t>
            </a:r>
            <a:endParaRPr lang="en-US" sz="2800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489190" cy="75057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you / someone / a massage / can / give / today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/>
          <p:cNvSpPr/>
          <p:nvPr/>
        </p:nvSpPr>
        <p:spPr>
          <a:xfrm>
            <a:off x="720090" y="2573655"/>
            <a:ext cx="7489190" cy="750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 algn="ctr">
              <a:buNone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can give you a massage today.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972185" y="2532380"/>
            <a:ext cx="211010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2988310" y="2573020"/>
            <a:ext cx="94678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Wave 3"/>
          <p:cNvSpPr/>
          <p:nvPr/>
        </p:nvSpPr>
        <p:spPr>
          <a:xfrm>
            <a:off x="3465513" y="3796030"/>
            <a:ext cx="2212975" cy="935990"/>
          </a:xfrm>
          <a:prstGeom prst="wave">
            <a:avLst>
              <a:gd name="adj1" fmla="val 12500"/>
              <a:gd name="adj2" fmla="val -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Affirmative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</p:spPr>
        <p:txBody>
          <a:bodyPr/>
          <a:lstStyle/>
          <a:p>
            <a:r>
              <a:rPr lang="en-US" sz="2800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Unscramble the sentences?</a:t>
            </a:r>
            <a:endParaRPr lang="en-US" sz="2800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489190" cy="75057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Sorry! / a manicure / no one / you / give / can / today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/>
          <p:cNvSpPr/>
          <p:nvPr/>
        </p:nvSpPr>
        <p:spPr>
          <a:xfrm>
            <a:off x="755650" y="2531110"/>
            <a:ext cx="7489190" cy="750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 algn="ctr">
              <a:buNone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Sorry! No one can give you a manicure today.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2844165" y="2474595"/>
            <a:ext cx="171767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4572000" y="2531110"/>
            <a:ext cx="867410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Wave 3"/>
          <p:cNvSpPr/>
          <p:nvPr/>
        </p:nvSpPr>
        <p:spPr>
          <a:xfrm>
            <a:off x="3465513" y="3796030"/>
            <a:ext cx="2212975" cy="935990"/>
          </a:xfrm>
          <a:prstGeom prst="wave">
            <a:avLst>
              <a:gd name="adj1" fmla="val 12500"/>
              <a:gd name="adj2" fmla="val -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Affirmative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</p:spPr>
        <p:txBody>
          <a:bodyPr/>
          <a:lstStyle/>
          <a:p>
            <a:r>
              <a:rPr lang="en-US" sz="2800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Unscramble the sentences?</a:t>
            </a:r>
            <a:endParaRPr lang="en-US" sz="2800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489190" cy="75057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to do / think / anyone / we don’t / there’s / you / available / today / your hair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/>
          <p:cNvSpPr/>
          <p:nvPr/>
        </p:nvSpPr>
        <p:spPr>
          <a:xfrm>
            <a:off x="720090" y="2573655"/>
            <a:ext cx="7489190" cy="750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 algn="ctr">
              <a:buNone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don’t think there’s anyone available to do your hair today.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2195830" y="2553335"/>
            <a:ext cx="1219200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5940425" y="2552700"/>
            <a:ext cx="1804670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Wave 3"/>
          <p:cNvSpPr/>
          <p:nvPr/>
        </p:nvSpPr>
        <p:spPr>
          <a:xfrm>
            <a:off x="3465513" y="3796030"/>
            <a:ext cx="2212975" cy="935990"/>
          </a:xfrm>
          <a:prstGeom prst="wave">
            <a:avLst>
              <a:gd name="adj1" fmla="val 12500"/>
              <a:gd name="adj2" fmla="val -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Negative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</p:spPr>
        <p:txBody>
          <a:bodyPr/>
          <a:lstStyle/>
          <a:p>
            <a:r>
              <a:rPr lang="en-US" sz="2800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Unscramble the sentences?</a:t>
            </a:r>
            <a:endParaRPr lang="en-US" sz="2800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489190" cy="75057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someone / shave / give / tomorrow / you / can / a 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/>
          <p:cNvSpPr/>
          <p:nvPr/>
        </p:nvSpPr>
        <p:spPr>
          <a:xfrm>
            <a:off x="720090" y="2552700"/>
            <a:ext cx="7489190" cy="750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 algn="ctr">
              <a:buNone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can give you a shave tomorrow.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onut 2"/>
          <p:cNvSpPr/>
          <p:nvPr/>
        </p:nvSpPr>
        <p:spPr>
          <a:xfrm>
            <a:off x="1188085" y="2511425"/>
            <a:ext cx="2234565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onut 1"/>
          <p:cNvSpPr/>
          <p:nvPr/>
        </p:nvSpPr>
        <p:spPr>
          <a:xfrm>
            <a:off x="3348355" y="2499995"/>
            <a:ext cx="918210" cy="791845"/>
          </a:xfrm>
          <a:prstGeom prst="donut">
            <a:avLst>
              <a:gd name="adj" fmla="val 5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Wave 3"/>
          <p:cNvSpPr/>
          <p:nvPr/>
        </p:nvSpPr>
        <p:spPr>
          <a:xfrm>
            <a:off x="3465513" y="3796030"/>
            <a:ext cx="2212975" cy="935990"/>
          </a:xfrm>
          <a:prstGeom prst="wave">
            <a:avLst>
              <a:gd name="adj1" fmla="val 12500"/>
              <a:gd name="adj2" fmla="val -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Affirmative</a:t>
            </a:r>
            <a:endParaRPr 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 bldLvl="0" animBg="1"/>
      <p:bldP spid="2" grpId="1" animBg="1"/>
      <p:bldP spid="4" grpId="0" bldLvl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7380" y="718503"/>
            <a:ext cx="7889240" cy="4137025"/>
            <a:chOff x="0" y="1120557"/>
            <a:chExt cx="9144000" cy="46168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 contrast="-2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120557"/>
              <a:ext cx="9144000" cy="461688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848600" y="4648200"/>
              <a:ext cx="1295400" cy="106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title"/>
          </p:nvPr>
        </p:nvSpPr>
        <p:spPr>
          <a:xfrm>
            <a:off x="2063433" y="2844800"/>
            <a:ext cx="501713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latin typeface="Arial" panose="020B0604020202020204" pitchFamily="34" charset="0"/>
                <a:cs typeface="Arial" panose="020B0604020202020204" pitchFamily="34" charset="0"/>
              </a:rPr>
              <a:t>Unit 10: Appearance</a:t>
            </a:r>
            <a:endParaRPr lang="en-US" altLang="en-GB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1" name="Google Shape;1441;p35"/>
          <p:cNvSpPr txBox="1">
            <a:spLocks noGrp="1"/>
          </p:cNvSpPr>
          <p:nvPr>
            <p:ph type="title" idx="2"/>
          </p:nvPr>
        </p:nvSpPr>
        <p:spPr>
          <a:xfrm>
            <a:off x="2879725" y="1489710"/>
            <a:ext cx="3384550" cy="116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altLang="en-GB" sz="4400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3" name="Google Shape;1443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6836727">
            <a:off x="5887491" y="2370520"/>
            <a:ext cx="553405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4" name="Google Shape;1444;p35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1284086">
            <a:off x="7466451" y="114359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5" name="Google Shape;1445;p35"/>
          <p:cNvPicPr preferRelativeResize="0"/>
          <p:nvPr/>
        </p:nvPicPr>
        <p:blipFill rotWithShape="1">
          <a:blip r:embed="rId3"/>
          <a:srcRect l="35198" r="25230"/>
          <a:stretch>
            <a:fillRect/>
          </a:stretch>
        </p:blipFill>
        <p:spPr>
          <a:xfrm rot="-1478384">
            <a:off x="1729984" y="404343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6" name="Google Shape;1446;p35"/>
          <p:cNvPicPr preferRelativeResize="0"/>
          <p:nvPr/>
        </p:nvPicPr>
        <p:blipFill rotWithShape="1">
          <a:blip r:embed="rId4"/>
          <a:srcRect l="11941" t="9876" r="7910" b="6357"/>
          <a:stretch>
            <a:fillRect/>
          </a:stretch>
        </p:blipFill>
        <p:spPr>
          <a:xfrm>
            <a:off x="713213" y="540000"/>
            <a:ext cx="1494275" cy="187930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7" name="Google Shape;1447;p35"/>
          <p:cNvPicPr preferRelativeResize="0"/>
          <p:nvPr/>
        </p:nvPicPr>
        <p:blipFill rotWithShape="1">
          <a:blip r:embed="rId5"/>
          <a:srcRect l="11078" t="6090" r="21413" b="16227"/>
          <a:stretch>
            <a:fillRect/>
          </a:stretch>
        </p:blipFill>
        <p:spPr>
          <a:xfrm rot="-893084">
            <a:off x="7118201" y="2840901"/>
            <a:ext cx="786724" cy="93095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8" name="Google Shape;1448;p35"/>
          <p:cNvPicPr preferRelativeResize="0"/>
          <p:nvPr/>
        </p:nvPicPr>
        <p:blipFill rotWithShape="1">
          <a:blip r:embed="rId6"/>
          <a:srcRect l="9132" t="15435" r="19464" b="16235"/>
          <a:stretch>
            <a:fillRect/>
          </a:stretch>
        </p:blipFill>
        <p:spPr>
          <a:xfrm rot="-9201402">
            <a:off x="7447199" y="3484923"/>
            <a:ext cx="1048075" cy="131250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49" name="Google Shape;1449;p35"/>
          <p:cNvSpPr/>
          <p:nvPr/>
        </p:nvSpPr>
        <p:spPr>
          <a:xfrm>
            <a:off x="3898419" y="2508995"/>
            <a:ext cx="1347161" cy="125775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50" name="Google Shape;1450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-3632248">
            <a:off x="2518756" y="148584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51" name="Google Shape;1451;p35"/>
          <p:cNvSpPr/>
          <p:nvPr/>
        </p:nvSpPr>
        <p:spPr>
          <a:xfrm rot="4944055">
            <a:off x="348181" y="3725067"/>
            <a:ext cx="1241753" cy="483884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1367473" y="1081405"/>
            <a:ext cx="6409055" cy="1964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atin typeface="Arial" panose="020B0604020202020204" pitchFamily="34" charset="0"/>
                <a:cs typeface="Arial" panose="020B0604020202020204" pitchFamily="34" charset="0"/>
              </a:rPr>
              <a:t>Name some ways you can do to improve your appearance?</a:t>
            </a:r>
            <a:endParaRPr lang="en-US" altLang="en-GB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1" name="Google Shape;1431;p34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1566223">
            <a:off x="7801174" y="4184844"/>
            <a:ext cx="553404" cy="402727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32" name="Google Shape;1432;p34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-1213205">
            <a:off x="1361213" y="3794132"/>
            <a:ext cx="554772" cy="55735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33" name="Google Shape;1433;p34"/>
          <p:cNvSpPr/>
          <p:nvPr/>
        </p:nvSpPr>
        <p:spPr>
          <a:xfrm rot="2700808">
            <a:off x="7756694" y="708088"/>
            <a:ext cx="877147" cy="483815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4" name="Google Shape;143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812422">
            <a:off x="5269136" y="392880"/>
            <a:ext cx="484551" cy="57509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08680" y="3475355"/>
            <a:ext cx="23266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01:00</a:t>
            </a:r>
            <a:endParaRPr 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1367473" y="1589405"/>
            <a:ext cx="6409055" cy="1964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>
                <a:ln w="6350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Match the pictures to the vocabulary to review ways to improve the appearance</a:t>
            </a:r>
            <a:endParaRPr lang="en-US" altLang="en-GB" sz="3600" b="1">
              <a:ln w="6350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1" name="Google Shape;1431;p34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1566223">
            <a:off x="7801174" y="4184844"/>
            <a:ext cx="553404" cy="402727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32" name="Google Shape;1432;p34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-1213205">
            <a:off x="1361213" y="3794132"/>
            <a:ext cx="554772" cy="55735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33" name="Google Shape;1433;p34"/>
          <p:cNvSpPr/>
          <p:nvPr/>
        </p:nvSpPr>
        <p:spPr>
          <a:xfrm rot="2700808">
            <a:off x="7756694" y="708088"/>
            <a:ext cx="877147" cy="483815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4" name="Google Shape;143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812422">
            <a:off x="5269136" y="392880"/>
            <a:ext cx="484551" cy="57509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ontent Placeholder 99"/>
          <p:cNvPicPr>
            <a:picLocks noGrp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5787390" y="267335"/>
            <a:ext cx="3068320" cy="2148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787390" y="2499995"/>
            <a:ext cx="3039110" cy="2338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2470150" y="2499360"/>
            <a:ext cx="3245485" cy="2325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2470785" y="267970"/>
            <a:ext cx="3244850" cy="2148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476250" y="1279525"/>
            <a:ext cx="19945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Diet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(Do) exercise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Hair restoration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Cosmetics and makeups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0985" y="1279525"/>
            <a:ext cx="199453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Facials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Face-lifts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Liposuction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</a:rPr>
              <a:t>Chemical peels</a:t>
            </a:r>
            <a:endParaRPr lang="en-US" sz="18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1460" y="351155"/>
            <a:ext cx="3489960" cy="2208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Content Placeholder 108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30825" y="2644140"/>
            <a:ext cx="3490595" cy="21107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Picture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1998345" y="339725"/>
            <a:ext cx="3330575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5"/>
          <a:stretch>
            <a:fillRect/>
          </a:stretch>
        </p:blipFill>
        <p:spPr>
          <a:xfrm>
            <a:off x="2099310" y="2644140"/>
            <a:ext cx="3132455" cy="210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33"/>
          <p:cNvSpPr txBox="1">
            <a:spLocks noGrp="1"/>
          </p:cNvSpPr>
          <p:nvPr>
            <p:ph type="title"/>
          </p:nvPr>
        </p:nvSpPr>
        <p:spPr>
          <a:xfrm>
            <a:off x="720000" y="61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altLang="en-GB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4825" y="1296670"/>
            <a:ext cx="5856605" cy="15271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Personal care products and services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Discuss ways to improve appearance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Quantifiers for indefinite quantities and amounts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Indefinite pronouns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Speaking topic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Talk about how you take care of your appearance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228080" y="1779905"/>
            <a:ext cx="2524760" cy="294386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34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1566223">
            <a:off x="7801174" y="4184844"/>
            <a:ext cx="553404" cy="402727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32" name="Google Shape;1432;p34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-1213205">
            <a:off x="1361213" y="3794132"/>
            <a:ext cx="554772" cy="55735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33" name="Google Shape;1433;p34"/>
          <p:cNvSpPr/>
          <p:nvPr/>
        </p:nvSpPr>
        <p:spPr>
          <a:xfrm rot="2700808">
            <a:off x="7756694" y="708088"/>
            <a:ext cx="877147" cy="483815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4" name="Google Shape;143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812422">
            <a:off x="549816" y="1995620"/>
            <a:ext cx="484551" cy="57509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l="5125" t="18800" r="3062" b="13905"/>
          <a:stretch>
            <a:fillRect/>
          </a:stretch>
        </p:blipFill>
        <p:spPr>
          <a:xfrm>
            <a:off x="548958" y="1418590"/>
            <a:ext cx="8046085" cy="3218180"/>
          </a:xfrm>
          <a:prstGeom prst="rect">
            <a:avLst/>
          </a:prstGeom>
        </p:spPr>
      </p:pic>
      <p:sp>
        <p:nvSpPr>
          <p:cNvPr id="1487" name="Google Shape;1487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work:</a:t>
            </a:r>
            <a:r>
              <a:rPr lang="en-US" altLang="en-GB" sz="20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Would you try ...?</a:t>
            </a:r>
            <a:endParaRPr lang="en-US" altLang="en-GB" sz="20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635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Team work</a:t>
            </a:r>
            <a:endParaRPr lang="en-US" altLang="en-GB" b="1">
              <a:ln w="635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90" y="1072515"/>
            <a:ext cx="7665085" cy="34163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In a team, discuss the advantages and disadvantages of cosmetic surgery: (10-12 minutes)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8" name="Google Shape;1478;p37"/>
          <p:cNvPicPr preferRelativeResize="0"/>
          <p:nvPr/>
        </p:nvPicPr>
        <p:blipFill rotWithShape="1">
          <a:blip r:embed="rId1"/>
          <a:srcRect l="17798" t="12907" r="27839"/>
          <a:stretch>
            <a:fillRect/>
          </a:stretch>
        </p:blipFill>
        <p:spPr>
          <a:xfrm rot="1284086">
            <a:off x="640901" y="4020420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79" name="Google Shape;1479;p37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5958956" y="74891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2734931" y="40578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82" name="Google Shape;1482;p37"/>
          <p:cNvSpPr/>
          <p:nvPr/>
        </p:nvSpPr>
        <p:spPr>
          <a:xfrm rot="-10457093">
            <a:off x="7780023" y="4311723"/>
            <a:ext cx="781364" cy="342061"/>
          </a:xfrm>
          <a:custGeom>
            <a:avLst/>
            <a:gdLst/>
            <a:ahLst/>
            <a:cxnLst/>
            <a:rect l="l" t="t" r="r" b="b"/>
            <a:pathLst>
              <a:path w="82557" h="20131" extrusionOk="0">
                <a:moveTo>
                  <a:pt x="43923" y="8499"/>
                </a:moveTo>
                <a:cubicBezTo>
                  <a:pt x="43872" y="8512"/>
                  <a:pt x="43834" y="8525"/>
                  <a:pt x="43808" y="8539"/>
                </a:cubicBezTo>
                <a:lnTo>
                  <a:pt x="43808" y="8539"/>
                </a:lnTo>
                <a:lnTo>
                  <a:pt x="43923" y="8499"/>
                </a:lnTo>
                <a:close/>
                <a:moveTo>
                  <a:pt x="73691" y="10794"/>
                </a:moveTo>
                <a:lnTo>
                  <a:pt x="73771" y="10805"/>
                </a:lnTo>
                <a:cubicBezTo>
                  <a:pt x="73742" y="10801"/>
                  <a:pt x="73716" y="10798"/>
                  <a:pt x="73691" y="10794"/>
                </a:cubicBezTo>
                <a:close/>
                <a:moveTo>
                  <a:pt x="33206" y="11873"/>
                </a:moveTo>
                <a:cubicBezTo>
                  <a:pt x="33359" y="11873"/>
                  <a:pt x="33512" y="11873"/>
                  <a:pt x="33665" y="11874"/>
                </a:cubicBezTo>
                <a:cubicBezTo>
                  <a:pt x="34297" y="11902"/>
                  <a:pt x="34944" y="11914"/>
                  <a:pt x="35604" y="11914"/>
                </a:cubicBezTo>
                <a:cubicBezTo>
                  <a:pt x="36195" y="11914"/>
                  <a:pt x="36796" y="11905"/>
                  <a:pt x="37406" y="11889"/>
                </a:cubicBezTo>
                <a:lnTo>
                  <a:pt x="37406" y="11889"/>
                </a:lnTo>
                <a:cubicBezTo>
                  <a:pt x="37411" y="11949"/>
                  <a:pt x="37415" y="12009"/>
                  <a:pt x="37418" y="12070"/>
                </a:cubicBezTo>
                <a:cubicBezTo>
                  <a:pt x="37423" y="12214"/>
                  <a:pt x="37423" y="12357"/>
                  <a:pt x="37407" y="12490"/>
                </a:cubicBezTo>
                <a:cubicBezTo>
                  <a:pt x="37370" y="12761"/>
                  <a:pt x="37295" y="13006"/>
                  <a:pt x="37184" y="13192"/>
                </a:cubicBezTo>
                <a:cubicBezTo>
                  <a:pt x="37242" y="13229"/>
                  <a:pt x="37301" y="13266"/>
                  <a:pt x="37359" y="13298"/>
                </a:cubicBezTo>
                <a:cubicBezTo>
                  <a:pt x="37258" y="13548"/>
                  <a:pt x="37162" y="13622"/>
                  <a:pt x="37104" y="13659"/>
                </a:cubicBezTo>
                <a:cubicBezTo>
                  <a:pt x="37072" y="13681"/>
                  <a:pt x="37040" y="13686"/>
                  <a:pt x="37019" y="13691"/>
                </a:cubicBezTo>
                <a:cubicBezTo>
                  <a:pt x="36992" y="13697"/>
                  <a:pt x="36971" y="13702"/>
                  <a:pt x="36945" y="13718"/>
                </a:cubicBezTo>
                <a:cubicBezTo>
                  <a:pt x="36907" y="13771"/>
                  <a:pt x="36859" y="13814"/>
                  <a:pt x="36817" y="13861"/>
                </a:cubicBezTo>
                <a:cubicBezTo>
                  <a:pt x="36790" y="13883"/>
                  <a:pt x="36769" y="13904"/>
                  <a:pt x="36743" y="13925"/>
                </a:cubicBezTo>
                <a:cubicBezTo>
                  <a:pt x="36716" y="13946"/>
                  <a:pt x="36689" y="13973"/>
                  <a:pt x="36663" y="13994"/>
                </a:cubicBezTo>
                <a:cubicBezTo>
                  <a:pt x="36551" y="14079"/>
                  <a:pt x="36418" y="14159"/>
                  <a:pt x="36259" y="14239"/>
                </a:cubicBezTo>
                <a:cubicBezTo>
                  <a:pt x="35945" y="14393"/>
                  <a:pt x="35541" y="14526"/>
                  <a:pt x="35079" y="14643"/>
                </a:cubicBezTo>
                <a:cubicBezTo>
                  <a:pt x="34845" y="14701"/>
                  <a:pt x="34601" y="14760"/>
                  <a:pt x="34340" y="14813"/>
                </a:cubicBezTo>
                <a:lnTo>
                  <a:pt x="33575" y="14978"/>
                </a:lnTo>
                <a:cubicBezTo>
                  <a:pt x="33059" y="15089"/>
                  <a:pt x="32549" y="15206"/>
                  <a:pt x="32034" y="15302"/>
                </a:cubicBezTo>
                <a:cubicBezTo>
                  <a:pt x="29982" y="15716"/>
                  <a:pt x="27915" y="16041"/>
                  <a:pt x="25863" y="16296"/>
                </a:cubicBezTo>
                <a:cubicBezTo>
                  <a:pt x="25608" y="16322"/>
                  <a:pt x="25353" y="16354"/>
                  <a:pt x="25098" y="16386"/>
                </a:cubicBezTo>
                <a:cubicBezTo>
                  <a:pt x="24970" y="16402"/>
                  <a:pt x="24842" y="16418"/>
                  <a:pt x="24715" y="16434"/>
                </a:cubicBezTo>
                <a:cubicBezTo>
                  <a:pt x="24587" y="16444"/>
                  <a:pt x="24455" y="16455"/>
                  <a:pt x="24327" y="16466"/>
                </a:cubicBezTo>
                <a:cubicBezTo>
                  <a:pt x="23817" y="16514"/>
                  <a:pt x="23312" y="16561"/>
                  <a:pt x="22802" y="16609"/>
                </a:cubicBezTo>
                <a:cubicBezTo>
                  <a:pt x="22297" y="16646"/>
                  <a:pt x="21792" y="16678"/>
                  <a:pt x="21287" y="16716"/>
                </a:cubicBezTo>
                <a:lnTo>
                  <a:pt x="20909" y="16737"/>
                </a:lnTo>
                <a:lnTo>
                  <a:pt x="20723" y="16747"/>
                </a:lnTo>
                <a:lnTo>
                  <a:pt x="20537" y="16758"/>
                </a:lnTo>
                <a:cubicBezTo>
                  <a:pt x="20282" y="16763"/>
                  <a:pt x="20033" y="16774"/>
                  <a:pt x="19788" y="16785"/>
                </a:cubicBezTo>
                <a:cubicBezTo>
                  <a:pt x="19538" y="16795"/>
                  <a:pt x="19288" y="16801"/>
                  <a:pt x="19044" y="16811"/>
                </a:cubicBezTo>
                <a:cubicBezTo>
                  <a:pt x="18916" y="16816"/>
                  <a:pt x="18794" y="16822"/>
                  <a:pt x="18672" y="16822"/>
                </a:cubicBezTo>
                <a:cubicBezTo>
                  <a:pt x="18550" y="16822"/>
                  <a:pt x="18422" y="16827"/>
                  <a:pt x="18300" y="16827"/>
                </a:cubicBezTo>
                <a:cubicBezTo>
                  <a:pt x="17811" y="16827"/>
                  <a:pt x="17322" y="16832"/>
                  <a:pt x="16838" y="16832"/>
                </a:cubicBezTo>
                <a:cubicBezTo>
                  <a:pt x="16349" y="16827"/>
                  <a:pt x="15871" y="16811"/>
                  <a:pt x="15393" y="16801"/>
                </a:cubicBezTo>
                <a:cubicBezTo>
                  <a:pt x="15153" y="16795"/>
                  <a:pt x="14914" y="16790"/>
                  <a:pt x="14680" y="16779"/>
                </a:cubicBezTo>
                <a:cubicBezTo>
                  <a:pt x="14441" y="16763"/>
                  <a:pt x="14207" y="16753"/>
                  <a:pt x="13974" y="16737"/>
                </a:cubicBezTo>
                <a:cubicBezTo>
                  <a:pt x="13793" y="16700"/>
                  <a:pt x="13522" y="16673"/>
                  <a:pt x="13203" y="16652"/>
                </a:cubicBezTo>
                <a:cubicBezTo>
                  <a:pt x="13049" y="16641"/>
                  <a:pt x="12879" y="16630"/>
                  <a:pt x="12703" y="16620"/>
                </a:cubicBezTo>
                <a:cubicBezTo>
                  <a:pt x="12528" y="16609"/>
                  <a:pt x="12352" y="16599"/>
                  <a:pt x="12172" y="16583"/>
                </a:cubicBezTo>
                <a:cubicBezTo>
                  <a:pt x="11821" y="16561"/>
                  <a:pt x="11470" y="16535"/>
                  <a:pt x="11173" y="16508"/>
                </a:cubicBezTo>
                <a:cubicBezTo>
                  <a:pt x="11024" y="16492"/>
                  <a:pt x="10891" y="16476"/>
                  <a:pt x="10774" y="16460"/>
                </a:cubicBezTo>
                <a:cubicBezTo>
                  <a:pt x="10662" y="16439"/>
                  <a:pt x="10567" y="16418"/>
                  <a:pt x="10498" y="16397"/>
                </a:cubicBezTo>
                <a:cubicBezTo>
                  <a:pt x="10142" y="16406"/>
                  <a:pt x="9784" y="16412"/>
                  <a:pt x="9423" y="16412"/>
                </a:cubicBezTo>
                <a:cubicBezTo>
                  <a:pt x="9164" y="16412"/>
                  <a:pt x="8903" y="16409"/>
                  <a:pt x="8643" y="16402"/>
                </a:cubicBezTo>
                <a:cubicBezTo>
                  <a:pt x="8021" y="16375"/>
                  <a:pt x="7394" y="16338"/>
                  <a:pt x="6767" y="16290"/>
                </a:cubicBezTo>
                <a:lnTo>
                  <a:pt x="6299" y="16248"/>
                </a:lnTo>
                <a:lnTo>
                  <a:pt x="6065" y="16221"/>
                </a:lnTo>
                <a:lnTo>
                  <a:pt x="6038" y="16216"/>
                </a:lnTo>
                <a:lnTo>
                  <a:pt x="6001" y="16216"/>
                </a:lnTo>
                <a:cubicBezTo>
                  <a:pt x="5953" y="16211"/>
                  <a:pt x="5900" y="16205"/>
                  <a:pt x="5847" y="16200"/>
                </a:cubicBezTo>
                <a:cubicBezTo>
                  <a:pt x="5741" y="16189"/>
                  <a:pt x="5640" y="16168"/>
                  <a:pt x="5549" y="16147"/>
                </a:cubicBezTo>
                <a:lnTo>
                  <a:pt x="5603" y="16131"/>
                </a:lnTo>
                <a:lnTo>
                  <a:pt x="5539" y="16136"/>
                </a:lnTo>
                <a:lnTo>
                  <a:pt x="5523" y="16136"/>
                </a:lnTo>
                <a:cubicBezTo>
                  <a:pt x="5523" y="16136"/>
                  <a:pt x="5523" y="16131"/>
                  <a:pt x="5523" y="16126"/>
                </a:cubicBezTo>
                <a:lnTo>
                  <a:pt x="5528" y="16110"/>
                </a:lnTo>
                <a:cubicBezTo>
                  <a:pt x="5528" y="16088"/>
                  <a:pt x="5533" y="16062"/>
                  <a:pt x="5544" y="16035"/>
                </a:cubicBezTo>
                <a:cubicBezTo>
                  <a:pt x="5576" y="16019"/>
                  <a:pt x="5613" y="16014"/>
                  <a:pt x="5634" y="16009"/>
                </a:cubicBezTo>
                <a:cubicBezTo>
                  <a:pt x="5587" y="15987"/>
                  <a:pt x="5592" y="15934"/>
                  <a:pt x="5629" y="15876"/>
                </a:cubicBezTo>
                <a:cubicBezTo>
                  <a:pt x="5666" y="15817"/>
                  <a:pt x="5730" y="15754"/>
                  <a:pt x="5799" y="15711"/>
                </a:cubicBezTo>
                <a:cubicBezTo>
                  <a:pt x="5815" y="15700"/>
                  <a:pt x="5831" y="15690"/>
                  <a:pt x="5852" y="15679"/>
                </a:cubicBezTo>
                <a:lnTo>
                  <a:pt x="5863" y="15674"/>
                </a:lnTo>
                <a:lnTo>
                  <a:pt x="5868" y="15674"/>
                </a:lnTo>
                <a:cubicBezTo>
                  <a:pt x="5874" y="15674"/>
                  <a:pt x="5868" y="15674"/>
                  <a:pt x="5884" y="15663"/>
                </a:cubicBezTo>
                <a:lnTo>
                  <a:pt x="5996" y="15578"/>
                </a:lnTo>
                <a:lnTo>
                  <a:pt x="6049" y="15536"/>
                </a:lnTo>
                <a:lnTo>
                  <a:pt x="6107" y="15493"/>
                </a:lnTo>
                <a:lnTo>
                  <a:pt x="6224" y="15413"/>
                </a:lnTo>
                <a:cubicBezTo>
                  <a:pt x="6304" y="15360"/>
                  <a:pt x="6379" y="15307"/>
                  <a:pt x="6458" y="15254"/>
                </a:cubicBezTo>
                <a:cubicBezTo>
                  <a:pt x="6543" y="15206"/>
                  <a:pt x="6623" y="15158"/>
                  <a:pt x="6703" y="15110"/>
                </a:cubicBezTo>
                <a:cubicBezTo>
                  <a:pt x="6782" y="15063"/>
                  <a:pt x="6857" y="15009"/>
                  <a:pt x="6942" y="14967"/>
                </a:cubicBezTo>
                <a:cubicBezTo>
                  <a:pt x="7107" y="14882"/>
                  <a:pt x="7256" y="14792"/>
                  <a:pt x="7415" y="14717"/>
                </a:cubicBezTo>
                <a:lnTo>
                  <a:pt x="7415" y="14717"/>
                </a:lnTo>
                <a:lnTo>
                  <a:pt x="7356" y="14776"/>
                </a:lnTo>
                <a:cubicBezTo>
                  <a:pt x="8233" y="14265"/>
                  <a:pt x="9201" y="13867"/>
                  <a:pt x="10211" y="13548"/>
                </a:cubicBezTo>
                <a:cubicBezTo>
                  <a:pt x="10716" y="13383"/>
                  <a:pt x="11231" y="13250"/>
                  <a:pt x="11752" y="13123"/>
                </a:cubicBezTo>
                <a:cubicBezTo>
                  <a:pt x="12273" y="13000"/>
                  <a:pt x="12804" y="12894"/>
                  <a:pt x="13336" y="12798"/>
                </a:cubicBezTo>
                <a:cubicBezTo>
                  <a:pt x="14409" y="12618"/>
                  <a:pt x="15494" y="12485"/>
                  <a:pt x="16588" y="12389"/>
                </a:cubicBezTo>
                <a:cubicBezTo>
                  <a:pt x="17141" y="12341"/>
                  <a:pt x="17689" y="12304"/>
                  <a:pt x="18241" y="12272"/>
                </a:cubicBezTo>
                <a:cubicBezTo>
                  <a:pt x="18799" y="12240"/>
                  <a:pt x="19352" y="12219"/>
                  <a:pt x="19921" y="12198"/>
                </a:cubicBezTo>
                <a:cubicBezTo>
                  <a:pt x="24306" y="12023"/>
                  <a:pt x="28687" y="11873"/>
                  <a:pt x="33206" y="11873"/>
                </a:cubicBezTo>
                <a:close/>
                <a:moveTo>
                  <a:pt x="3344" y="0"/>
                </a:moveTo>
                <a:lnTo>
                  <a:pt x="2504" y="245"/>
                </a:lnTo>
                <a:lnTo>
                  <a:pt x="2084" y="367"/>
                </a:lnTo>
                <a:cubicBezTo>
                  <a:pt x="1941" y="410"/>
                  <a:pt x="1802" y="457"/>
                  <a:pt x="1664" y="500"/>
                </a:cubicBezTo>
                <a:lnTo>
                  <a:pt x="1" y="1031"/>
                </a:lnTo>
                <a:cubicBezTo>
                  <a:pt x="336" y="1356"/>
                  <a:pt x="670" y="1685"/>
                  <a:pt x="995" y="2015"/>
                </a:cubicBezTo>
                <a:lnTo>
                  <a:pt x="1723" y="2195"/>
                </a:lnTo>
                <a:lnTo>
                  <a:pt x="2084" y="2286"/>
                </a:lnTo>
                <a:lnTo>
                  <a:pt x="2446" y="2381"/>
                </a:lnTo>
                <a:lnTo>
                  <a:pt x="3881" y="2775"/>
                </a:lnTo>
                <a:cubicBezTo>
                  <a:pt x="4705" y="2751"/>
                  <a:pt x="5530" y="2739"/>
                  <a:pt x="6356" y="2739"/>
                </a:cubicBezTo>
                <a:cubicBezTo>
                  <a:pt x="8105" y="2739"/>
                  <a:pt x="9857" y="2792"/>
                  <a:pt x="11608" y="2897"/>
                </a:cubicBezTo>
                <a:lnTo>
                  <a:pt x="11991" y="2950"/>
                </a:lnTo>
                <a:cubicBezTo>
                  <a:pt x="12119" y="2966"/>
                  <a:pt x="12246" y="2987"/>
                  <a:pt x="12374" y="3009"/>
                </a:cubicBezTo>
                <a:lnTo>
                  <a:pt x="13139" y="3125"/>
                </a:lnTo>
                <a:lnTo>
                  <a:pt x="13899" y="3242"/>
                </a:lnTo>
                <a:cubicBezTo>
                  <a:pt x="14154" y="3285"/>
                  <a:pt x="14409" y="3333"/>
                  <a:pt x="14659" y="3375"/>
                </a:cubicBezTo>
                <a:lnTo>
                  <a:pt x="15419" y="3513"/>
                </a:lnTo>
                <a:cubicBezTo>
                  <a:pt x="15674" y="3556"/>
                  <a:pt x="15929" y="3598"/>
                  <a:pt x="16179" y="3652"/>
                </a:cubicBezTo>
                <a:lnTo>
                  <a:pt x="17689" y="3960"/>
                </a:lnTo>
                <a:cubicBezTo>
                  <a:pt x="20160" y="4327"/>
                  <a:pt x="22610" y="4810"/>
                  <a:pt x="25039" y="5395"/>
                </a:cubicBezTo>
                <a:lnTo>
                  <a:pt x="25496" y="5501"/>
                </a:lnTo>
                <a:lnTo>
                  <a:pt x="25725" y="5554"/>
                </a:lnTo>
                <a:lnTo>
                  <a:pt x="25948" y="5618"/>
                </a:lnTo>
                <a:lnTo>
                  <a:pt x="26857" y="5852"/>
                </a:lnTo>
                <a:cubicBezTo>
                  <a:pt x="27154" y="5932"/>
                  <a:pt x="27457" y="6006"/>
                  <a:pt x="27760" y="6091"/>
                </a:cubicBezTo>
                <a:lnTo>
                  <a:pt x="28659" y="6352"/>
                </a:lnTo>
                <a:lnTo>
                  <a:pt x="29562" y="6612"/>
                </a:lnTo>
                <a:lnTo>
                  <a:pt x="30455" y="6888"/>
                </a:lnTo>
                <a:lnTo>
                  <a:pt x="31348" y="7170"/>
                </a:lnTo>
                <a:cubicBezTo>
                  <a:pt x="31646" y="7266"/>
                  <a:pt x="31933" y="7361"/>
                  <a:pt x="32220" y="7462"/>
                </a:cubicBezTo>
                <a:cubicBezTo>
                  <a:pt x="32570" y="7505"/>
                  <a:pt x="32921" y="7553"/>
                  <a:pt x="33256" y="7606"/>
                </a:cubicBezTo>
                <a:cubicBezTo>
                  <a:pt x="33554" y="7781"/>
                  <a:pt x="33862" y="7957"/>
                  <a:pt x="34175" y="8143"/>
                </a:cubicBezTo>
                <a:cubicBezTo>
                  <a:pt x="34478" y="8318"/>
                  <a:pt x="34776" y="8504"/>
                  <a:pt x="35068" y="8695"/>
                </a:cubicBezTo>
                <a:cubicBezTo>
                  <a:pt x="35088" y="8709"/>
                  <a:pt x="35107" y="8722"/>
                  <a:pt x="35126" y="8735"/>
                </a:cubicBezTo>
                <a:lnTo>
                  <a:pt x="35126" y="8735"/>
                </a:lnTo>
                <a:cubicBezTo>
                  <a:pt x="34082" y="8711"/>
                  <a:pt x="33117" y="8650"/>
                  <a:pt x="32416" y="8541"/>
                </a:cubicBezTo>
                <a:lnTo>
                  <a:pt x="32182" y="8733"/>
                </a:lnTo>
                <a:cubicBezTo>
                  <a:pt x="31945" y="8733"/>
                  <a:pt x="31627" y="8615"/>
                  <a:pt x="31393" y="8615"/>
                </a:cubicBezTo>
                <a:cubicBezTo>
                  <a:pt x="31276" y="8615"/>
                  <a:pt x="31180" y="8644"/>
                  <a:pt x="31125" y="8733"/>
                </a:cubicBezTo>
                <a:lnTo>
                  <a:pt x="30370" y="8839"/>
                </a:lnTo>
                <a:cubicBezTo>
                  <a:pt x="30026" y="8839"/>
                  <a:pt x="29778" y="8895"/>
                  <a:pt x="29463" y="8895"/>
                </a:cubicBezTo>
                <a:cubicBezTo>
                  <a:pt x="29335" y="8895"/>
                  <a:pt x="29197" y="8886"/>
                  <a:pt x="29036" y="8860"/>
                </a:cubicBezTo>
                <a:cubicBezTo>
                  <a:pt x="28999" y="8855"/>
                  <a:pt x="28967" y="8850"/>
                  <a:pt x="28930" y="8839"/>
                </a:cubicBezTo>
                <a:lnTo>
                  <a:pt x="28930" y="8839"/>
                </a:lnTo>
                <a:cubicBezTo>
                  <a:pt x="28930" y="8844"/>
                  <a:pt x="28935" y="8850"/>
                  <a:pt x="28935" y="8855"/>
                </a:cubicBezTo>
                <a:cubicBezTo>
                  <a:pt x="28816" y="8849"/>
                  <a:pt x="28724" y="8847"/>
                  <a:pt x="28651" y="8847"/>
                </a:cubicBezTo>
                <a:cubicBezTo>
                  <a:pt x="28151" y="8847"/>
                  <a:pt x="28603" y="8966"/>
                  <a:pt x="28108" y="8966"/>
                </a:cubicBezTo>
                <a:cubicBezTo>
                  <a:pt x="28011" y="8966"/>
                  <a:pt x="27879" y="8961"/>
                  <a:pt x="27697" y="8951"/>
                </a:cubicBezTo>
                <a:cubicBezTo>
                  <a:pt x="27639" y="8933"/>
                  <a:pt x="27588" y="8926"/>
                  <a:pt x="27543" y="8926"/>
                </a:cubicBezTo>
                <a:cubicBezTo>
                  <a:pt x="27278" y="8926"/>
                  <a:pt x="27177" y="9175"/>
                  <a:pt x="26706" y="9175"/>
                </a:cubicBezTo>
                <a:cubicBezTo>
                  <a:pt x="26686" y="9175"/>
                  <a:pt x="26665" y="9175"/>
                  <a:pt x="26644" y="9174"/>
                </a:cubicBezTo>
                <a:lnTo>
                  <a:pt x="26022" y="8924"/>
                </a:lnTo>
                <a:cubicBezTo>
                  <a:pt x="25824" y="8902"/>
                  <a:pt x="25655" y="8893"/>
                  <a:pt x="25503" y="8893"/>
                </a:cubicBezTo>
                <a:cubicBezTo>
                  <a:pt x="24802" y="8893"/>
                  <a:pt x="24444" y="9086"/>
                  <a:pt x="23126" y="9121"/>
                </a:cubicBezTo>
                <a:cubicBezTo>
                  <a:pt x="22355" y="9046"/>
                  <a:pt x="21972" y="8828"/>
                  <a:pt x="22477" y="8610"/>
                </a:cubicBezTo>
                <a:lnTo>
                  <a:pt x="22477" y="8610"/>
                </a:lnTo>
                <a:cubicBezTo>
                  <a:pt x="21786" y="8876"/>
                  <a:pt x="22164" y="8780"/>
                  <a:pt x="21239" y="8924"/>
                </a:cubicBezTo>
                <a:cubicBezTo>
                  <a:pt x="21090" y="8828"/>
                  <a:pt x="21191" y="8807"/>
                  <a:pt x="21393" y="8706"/>
                </a:cubicBezTo>
                <a:cubicBezTo>
                  <a:pt x="21235" y="8688"/>
                  <a:pt x="21119" y="8680"/>
                  <a:pt x="21030" y="8680"/>
                </a:cubicBezTo>
                <a:cubicBezTo>
                  <a:pt x="20651" y="8680"/>
                  <a:pt x="20764" y="8814"/>
                  <a:pt x="20261" y="8823"/>
                </a:cubicBezTo>
                <a:cubicBezTo>
                  <a:pt x="20086" y="9020"/>
                  <a:pt x="19884" y="9333"/>
                  <a:pt x="19682" y="9349"/>
                </a:cubicBezTo>
                <a:lnTo>
                  <a:pt x="19926" y="9402"/>
                </a:lnTo>
                <a:cubicBezTo>
                  <a:pt x="19431" y="9495"/>
                  <a:pt x="18892" y="9554"/>
                  <a:pt x="18318" y="9554"/>
                </a:cubicBezTo>
                <a:cubicBezTo>
                  <a:pt x="18135" y="9554"/>
                  <a:pt x="17948" y="9548"/>
                  <a:pt x="17758" y="9535"/>
                </a:cubicBezTo>
                <a:lnTo>
                  <a:pt x="17784" y="9434"/>
                </a:lnTo>
                <a:lnTo>
                  <a:pt x="17370" y="9482"/>
                </a:lnTo>
                <a:lnTo>
                  <a:pt x="16955" y="9530"/>
                </a:lnTo>
                <a:lnTo>
                  <a:pt x="16891" y="9408"/>
                </a:lnTo>
                <a:cubicBezTo>
                  <a:pt x="16498" y="9450"/>
                  <a:pt x="16099" y="9487"/>
                  <a:pt x="15701" y="9535"/>
                </a:cubicBezTo>
                <a:lnTo>
                  <a:pt x="15871" y="9556"/>
                </a:lnTo>
                <a:cubicBezTo>
                  <a:pt x="15589" y="9588"/>
                  <a:pt x="14675" y="9721"/>
                  <a:pt x="14138" y="9726"/>
                </a:cubicBezTo>
                <a:lnTo>
                  <a:pt x="14149" y="9657"/>
                </a:lnTo>
                <a:cubicBezTo>
                  <a:pt x="14105" y="9656"/>
                  <a:pt x="14061" y="9656"/>
                  <a:pt x="14017" y="9656"/>
                </a:cubicBezTo>
                <a:cubicBezTo>
                  <a:pt x="13314" y="9656"/>
                  <a:pt x="12667" y="9774"/>
                  <a:pt x="12002" y="9944"/>
                </a:cubicBezTo>
                <a:cubicBezTo>
                  <a:pt x="11300" y="10125"/>
                  <a:pt x="10572" y="10364"/>
                  <a:pt x="9711" y="10625"/>
                </a:cubicBezTo>
                <a:cubicBezTo>
                  <a:pt x="9775" y="10556"/>
                  <a:pt x="9839" y="10492"/>
                  <a:pt x="9902" y="10423"/>
                </a:cubicBezTo>
                <a:lnTo>
                  <a:pt x="9902" y="10423"/>
                </a:lnTo>
                <a:cubicBezTo>
                  <a:pt x="9589" y="10439"/>
                  <a:pt x="9562" y="10508"/>
                  <a:pt x="9525" y="10582"/>
                </a:cubicBezTo>
                <a:cubicBezTo>
                  <a:pt x="9504" y="10619"/>
                  <a:pt x="9482" y="10662"/>
                  <a:pt x="9424" y="10704"/>
                </a:cubicBezTo>
                <a:cubicBezTo>
                  <a:pt x="9360" y="10747"/>
                  <a:pt x="9259" y="10779"/>
                  <a:pt x="9079" y="10827"/>
                </a:cubicBezTo>
                <a:lnTo>
                  <a:pt x="8993" y="10673"/>
                </a:lnTo>
                <a:cubicBezTo>
                  <a:pt x="8855" y="10779"/>
                  <a:pt x="8738" y="10843"/>
                  <a:pt x="8627" y="10885"/>
                </a:cubicBezTo>
                <a:cubicBezTo>
                  <a:pt x="8520" y="10928"/>
                  <a:pt x="8419" y="10949"/>
                  <a:pt x="8324" y="10960"/>
                </a:cubicBezTo>
                <a:cubicBezTo>
                  <a:pt x="8274" y="10964"/>
                  <a:pt x="8224" y="10965"/>
                  <a:pt x="8175" y="10965"/>
                </a:cubicBezTo>
                <a:cubicBezTo>
                  <a:pt x="8137" y="10965"/>
                  <a:pt x="8100" y="10964"/>
                  <a:pt x="8062" y="10964"/>
                </a:cubicBezTo>
                <a:cubicBezTo>
                  <a:pt x="7957" y="10964"/>
                  <a:pt x="7847" y="10968"/>
                  <a:pt x="7723" y="10997"/>
                </a:cubicBezTo>
                <a:lnTo>
                  <a:pt x="8005" y="11124"/>
                </a:lnTo>
                <a:lnTo>
                  <a:pt x="7601" y="11262"/>
                </a:lnTo>
                <a:lnTo>
                  <a:pt x="7399" y="11332"/>
                </a:lnTo>
                <a:lnTo>
                  <a:pt x="7197" y="11411"/>
                </a:lnTo>
                <a:cubicBezTo>
                  <a:pt x="6913" y="11513"/>
                  <a:pt x="6745" y="11554"/>
                  <a:pt x="6648" y="11554"/>
                </a:cubicBezTo>
                <a:cubicBezTo>
                  <a:pt x="6593" y="11554"/>
                  <a:pt x="6561" y="11541"/>
                  <a:pt x="6543" y="11518"/>
                </a:cubicBezTo>
                <a:cubicBezTo>
                  <a:pt x="6501" y="11454"/>
                  <a:pt x="6581" y="11321"/>
                  <a:pt x="6618" y="11236"/>
                </a:cubicBezTo>
                <a:lnTo>
                  <a:pt x="6618" y="11236"/>
                </a:lnTo>
                <a:cubicBezTo>
                  <a:pt x="6448" y="11390"/>
                  <a:pt x="6278" y="11539"/>
                  <a:pt x="6113" y="11698"/>
                </a:cubicBezTo>
                <a:lnTo>
                  <a:pt x="5900" y="11587"/>
                </a:lnTo>
                <a:cubicBezTo>
                  <a:pt x="5746" y="11810"/>
                  <a:pt x="5634" y="11858"/>
                  <a:pt x="5480" y="11927"/>
                </a:cubicBezTo>
                <a:cubicBezTo>
                  <a:pt x="5401" y="11959"/>
                  <a:pt x="5310" y="12001"/>
                  <a:pt x="5199" y="12065"/>
                </a:cubicBezTo>
                <a:cubicBezTo>
                  <a:pt x="5145" y="12097"/>
                  <a:pt x="5082" y="12139"/>
                  <a:pt x="5013" y="12187"/>
                </a:cubicBezTo>
                <a:cubicBezTo>
                  <a:pt x="4949" y="12235"/>
                  <a:pt x="4874" y="12299"/>
                  <a:pt x="4795" y="12373"/>
                </a:cubicBezTo>
                <a:cubicBezTo>
                  <a:pt x="4724" y="12358"/>
                  <a:pt x="4778" y="12277"/>
                  <a:pt x="4729" y="12277"/>
                </a:cubicBezTo>
                <a:cubicBezTo>
                  <a:pt x="4708" y="12277"/>
                  <a:pt x="4667" y="12292"/>
                  <a:pt x="4587" y="12336"/>
                </a:cubicBezTo>
                <a:cubicBezTo>
                  <a:pt x="4412" y="12511"/>
                  <a:pt x="4253" y="12697"/>
                  <a:pt x="4088" y="12884"/>
                </a:cubicBezTo>
                <a:lnTo>
                  <a:pt x="3971" y="13022"/>
                </a:lnTo>
                <a:lnTo>
                  <a:pt x="3854" y="13165"/>
                </a:lnTo>
                <a:lnTo>
                  <a:pt x="3796" y="13240"/>
                </a:lnTo>
                <a:lnTo>
                  <a:pt x="3785" y="13256"/>
                </a:lnTo>
                <a:cubicBezTo>
                  <a:pt x="3780" y="13261"/>
                  <a:pt x="3769" y="13277"/>
                  <a:pt x="3764" y="13282"/>
                </a:cubicBezTo>
                <a:lnTo>
                  <a:pt x="3716" y="13335"/>
                </a:lnTo>
                <a:cubicBezTo>
                  <a:pt x="3652" y="13410"/>
                  <a:pt x="3583" y="13479"/>
                  <a:pt x="3524" y="13548"/>
                </a:cubicBezTo>
                <a:cubicBezTo>
                  <a:pt x="3599" y="13468"/>
                  <a:pt x="3684" y="13383"/>
                  <a:pt x="3758" y="13298"/>
                </a:cubicBezTo>
                <a:lnTo>
                  <a:pt x="3790" y="13271"/>
                </a:lnTo>
                <a:lnTo>
                  <a:pt x="3806" y="13250"/>
                </a:lnTo>
                <a:lnTo>
                  <a:pt x="3843" y="13208"/>
                </a:lnTo>
                <a:lnTo>
                  <a:pt x="3918" y="13123"/>
                </a:lnTo>
                <a:lnTo>
                  <a:pt x="3987" y="13043"/>
                </a:lnTo>
                <a:lnTo>
                  <a:pt x="4067" y="12963"/>
                </a:lnTo>
                <a:lnTo>
                  <a:pt x="4215" y="12804"/>
                </a:lnTo>
                <a:lnTo>
                  <a:pt x="4311" y="13096"/>
                </a:lnTo>
                <a:cubicBezTo>
                  <a:pt x="4242" y="13186"/>
                  <a:pt x="4173" y="13261"/>
                  <a:pt x="4114" y="13335"/>
                </a:cubicBezTo>
                <a:cubicBezTo>
                  <a:pt x="4083" y="13372"/>
                  <a:pt x="4051" y="13410"/>
                  <a:pt x="4019" y="13442"/>
                </a:cubicBezTo>
                <a:cubicBezTo>
                  <a:pt x="4003" y="13458"/>
                  <a:pt x="3992" y="13473"/>
                  <a:pt x="3976" y="13489"/>
                </a:cubicBezTo>
                <a:cubicBezTo>
                  <a:pt x="3955" y="13511"/>
                  <a:pt x="3928" y="13532"/>
                  <a:pt x="3907" y="13553"/>
                </a:cubicBezTo>
                <a:cubicBezTo>
                  <a:pt x="3817" y="13633"/>
                  <a:pt x="3737" y="13707"/>
                  <a:pt x="3652" y="13782"/>
                </a:cubicBezTo>
                <a:cubicBezTo>
                  <a:pt x="3578" y="13856"/>
                  <a:pt x="3503" y="13925"/>
                  <a:pt x="3429" y="13989"/>
                </a:cubicBezTo>
                <a:cubicBezTo>
                  <a:pt x="3280" y="14127"/>
                  <a:pt x="3136" y="14249"/>
                  <a:pt x="2993" y="14388"/>
                </a:cubicBezTo>
                <a:cubicBezTo>
                  <a:pt x="2913" y="14457"/>
                  <a:pt x="2855" y="14531"/>
                  <a:pt x="2791" y="14611"/>
                </a:cubicBezTo>
                <a:cubicBezTo>
                  <a:pt x="2733" y="14691"/>
                  <a:pt x="2669" y="14776"/>
                  <a:pt x="2610" y="14866"/>
                </a:cubicBezTo>
                <a:lnTo>
                  <a:pt x="2759" y="14606"/>
                </a:lnTo>
                <a:cubicBezTo>
                  <a:pt x="2812" y="14520"/>
                  <a:pt x="2860" y="14430"/>
                  <a:pt x="2929" y="14345"/>
                </a:cubicBezTo>
                <a:lnTo>
                  <a:pt x="2929" y="14345"/>
                </a:lnTo>
                <a:cubicBezTo>
                  <a:pt x="2897" y="14382"/>
                  <a:pt x="2865" y="14414"/>
                  <a:pt x="2839" y="14451"/>
                </a:cubicBezTo>
                <a:cubicBezTo>
                  <a:pt x="2812" y="14489"/>
                  <a:pt x="2786" y="14520"/>
                  <a:pt x="2764" y="14552"/>
                </a:cubicBezTo>
                <a:cubicBezTo>
                  <a:pt x="2711" y="14621"/>
                  <a:pt x="2663" y="14685"/>
                  <a:pt x="2621" y="14744"/>
                </a:cubicBezTo>
                <a:cubicBezTo>
                  <a:pt x="2531" y="14861"/>
                  <a:pt x="2451" y="14962"/>
                  <a:pt x="2382" y="15052"/>
                </a:cubicBezTo>
                <a:cubicBezTo>
                  <a:pt x="2345" y="15094"/>
                  <a:pt x="2307" y="15137"/>
                  <a:pt x="2275" y="15180"/>
                </a:cubicBezTo>
                <a:cubicBezTo>
                  <a:pt x="2244" y="15222"/>
                  <a:pt x="2217" y="15259"/>
                  <a:pt x="2190" y="15296"/>
                </a:cubicBezTo>
                <a:cubicBezTo>
                  <a:pt x="2137" y="15366"/>
                  <a:pt x="2084" y="15435"/>
                  <a:pt x="2031" y="15493"/>
                </a:cubicBezTo>
                <a:cubicBezTo>
                  <a:pt x="1930" y="15621"/>
                  <a:pt x="1834" y="15727"/>
                  <a:pt x="1728" y="15849"/>
                </a:cubicBezTo>
                <a:cubicBezTo>
                  <a:pt x="1717" y="15865"/>
                  <a:pt x="1701" y="15881"/>
                  <a:pt x="1691" y="15897"/>
                </a:cubicBezTo>
                <a:cubicBezTo>
                  <a:pt x="1680" y="15913"/>
                  <a:pt x="1670" y="15929"/>
                  <a:pt x="1654" y="15945"/>
                </a:cubicBezTo>
                <a:cubicBezTo>
                  <a:pt x="1632" y="15977"/>
                  <a:pt x="1606" y="16009"/>
                  <a:pt x="1579" y="16046"/>
                </a:cubicBezTo>
                <a:cubicBezTo>
                  <a:pt x="1531" y="16115"/>
                  <a:pt x="1478" y="16195"/>
                  <a:pt x="1420" y="16280"/>
                </a:cubicBezTo>
                <a:cubicBezTo>
                  <a:pt x="1534" y="16142"/>
                  <a:pt x="1683" y="15971"/>
                  <a:pt x="1727" y="15971"/>
                </a:cubicBezTo>
                <a:cubicBezTo>
                  <a:pt x="1755" y="15971"/>
                  <a:pt x="1741" y="16037"/>
                  <a:pt x="1654" y="16221"/>
                </a:cubicBezTo>
                <a:cubicBezTo>
                  <a:pt x="1473" y="16572"/>
                  <a:pt x="1420" y="16423"/>
                  <a:pt x="1186" y="16774"/>
                </a:cubicBezTo>
                <a:cubicBezTo>
                  <a:pt x="1287" y="16795"/>
                  <a:pt x="1250" y="17013"/>
                  <a:pt x="1127" y="17316"/>
                </a:cubicBezTo>
                <a:cubicBezTo>
                  <a:pt x="1064" y="17470"/>
                  <a:pt x="979" y="17656"/>
                  <a:pt x="872" y="17848"/>
                </a:cubicBezTo>
                <a:cubicBezTo>
                  <a:pt x="846" y="17895"/>
                  <a:pt x="819" y="17949"/>
                  <a:pt x="793" y="17996"/>
                </a:cubicBezTo>
                <a:lnTo>
                  <a:pt x="745" y="18076"/>
                </a:lnTo>
                <a:lnTo>
                  <a:pt x="724" y="18113"/>
                </a:lnTo>
                <a:cubicBezTo>
                  <a:pt x="718" y="18124"/>
                  <a:pt x="702" y="18140"/>
                  <a:pt x="724" y="18140"/>
                </a:cubicBezTo>
                <a:cubicBezTo>
                  <a:pt x="819" y="18166"/>
                  <a:pt x="915" y="18198"/>
                  <a:pt x="1005" y="18230"/>
                </a:cubicBezTo>
                <a:cubicBezTo>
                  <a:pt x="957" y="18246"/>
                  <a:pt x="904" y="18257"/>
                  <a:pt x="819" y="18257"/>
                </a:cubicBezTo>
                <a:cubicBezTo>
                  <a:pt x="1085" y="18289"/>
                  <a:pt x="1260" y="18278"/>
                  <a:pt x="1579" y="18400"/>
                </a:cubicBezTo>
                <a:cubicBezTo>
                  <a:pt x="1414" y="18432"/>
                  <a:pt x="1250" y="18464"/>
                  <a:pt x="1080" y="18491"/>
                </a:cubicBezTo>
                <a:cubicBezTo>
                  <a:pt x="1425" y="18507"/>
                  <a:pt x="1755" y="18517"/>
                  <a:pt x="2073" y="18523"/>
                </a:cubicBezTo>
                <a:cubicBezTo>
                  <a:pt x="2286" y="18602"/>
                  <a:pt x="2616" y="18655"/>
                  <a:pt x="2855" y="18693"/>
                </a:cubicBezTo>
                <a:cubicBezTo>
                  <a:pt x="3099" y="18735"/>
                  <a:pt x="3264" y="18772"/>
                  <a:pt x="3168" y="18826"/>
                </a:cubicBezTo>
                <a:lnTo>
                  <a:pt x="2849" y="18799"/>
                </a:lnTo>
                <a:lnTo>
                  <a:pt x="3317" y="18916"/>
                </a:lnTo>
                <a:lnTo>
                  <a:pt x="3434" y="18942"/>
                </a:lnTo>
                <a:cubicBezTo>
                  <a:pt x="3471" y="18953"/>
                  <a:pt x="3524" y="18958"/>
                  <a:pt x="3567" y="18964"/>
                </a:cubicBezTo>
                <a:lnTo>
                  <a:pt x="3838" y="19006"/>
                </a:lnTo>
                <a:cubicBezTo>
                  <a:pt x="4205" y="19059"/>
                  <a:pt x="4566" y="19118"/>
                  <a:pt x="4944" y="19166"/>
                </a:cubicBezTo>
                <a:lnTo>
                  <a:pt x="5507" y="19235"/>
                </a:lnTo>
                <a:lnTo>
                  <a:pt x="5906" y="19288"/>
                </a:lnTo>
                <a:cubicBezTo>
                  <a:pt x="6118" y="19320"/>
                  <a:pt x="6336" y="19352"/>
                  <a:pt x="6554" y="19378"/>
                </a:cubicBezTo>
                <a:lnTo>
                  <a:pt x="6570" y="19548"/>
                </a:lnTo>
                <a:cubicBezTo>
                  <a:pt x="6628" y="19505"/>
                  <a:pt x="6723" y="19490"/>
                  <a:pt x="6836" y="19490"/>
                </a:cubicBezTo>
                <a:cubicBezTo>
                  <a:pt x="7117" y="19490"/>
                  <a:pt x="7511" y="19585"/>
                  <a:pt x="7739" y="19585"/>
                </a:cubicBezTo>
                <a:cubicBezTo>
                  <a:pt x="7862" y="19585"/>
                  <a:pt x="7936" y="19558"/>
                  <a:pt x="7920" y="19474"/>
                </a:cubicBezTo>
                <a:lnTo>
                  <a:pt x="7920" y="19474"/>
                </a:lnTo>
                <a:cubicBezTo>
                  <a:pt x="8037" y="19527"/>
                  <a:pt x="8218" y="19554"/>
                  <a:pt x="8419" y="19575"/>
                </a:cubicBezTo>
                <a:cubicBezTo>
                  <a:pt x="8616" y="19596"/>
                  <a:pt x="8834" y="19601"/>
                  <a:pt x="9031" y="19612"/>
                </a:cubicBezTo>
                <a:cubicBezTo>
                  <a:pt x="9413" y="19633"/>
                  <a:pt x="9700" y="19665"/>
                  <a:pt x="9546" y="19825"/>
                </a:cubicBezTo>
                <a:cubicBezTo>
                  <a:pt x="9900" y="19851"/>
                  <a:pt x="10219" y="19870"/>
                  <a:pt x="10522" y="19870"/>
                </a:cubicBezTo>
                <a:cubicBezTo>
                  <a:pt x="10587" y="19870"/>
                  <a:pt x="10651" y="19869"/>
                  <a:pt x="10716" y="19867"/>
                </a:cubicBezTo>
                <a:cubicBezTo>
                  <a:pt x="11077" y="19862"/>
                  <a:pt x="11422" y="19846"/>
                  <a:pt x="11773" y="19835"/>
                </a:cubicBezTo>
                <a:cubicBezTo>
                  <a:pt x="11954" y="19830"/>
                  <a:pt x="12129" y="19825"/>
                  <a:pt x="12315" y="19825"/>
                </a:cubicBezTo>
                <a:lnTo>
                  <a:pt x="12900" y="19825"/>
                </a:lnTo>
                <a:cubicBezTo>
                  <a:pt x="13309" y="19830"/>
                  <a:pt x="13756" y="19851"/>
                  <a:pt x="14276" y="19904"/>
                </a:cubicBezTo>
                <a:cubicBezTo>
                  <a:pt x="14730" y="20092"/>
                  <a:pt x="15684" y="20131"/>
                  <a:pt x="16664" y="20131"/>
                </a:cubicBezTo>
                <a:cubicBezTo>
                  <a:pt x="17269" y="20131"/>
                  <a:pt x="17884" y="20116"/>
                  <a:pt x="18396" y="20112"/>
                </a:cubicBezTo>
                <a:cubicBezTo>
                  <a:pt x="18555" y="20101"/>
                  <a:pt x="18720" y="20096"/>
                  <a:pt x="18874" y="20080"/>
                </a:cubicBezTo>
                <a:cubicBezTo>
                  <a:pt x="19033" y="20069"/>
                  <a:pt x="19182" y="20053"/>
                  <a:pt x="19336" y="20037"/>
                </a:cubicBezTo>
                <a:cubicBezTo>
                  <a:pt x="19639" y="20011"/>
                  <a:pt x="19926" y="19984"/>
                  <a:pt x="20213" y="19963"/>
                </a:cubicBezTo>
                <a:cubicBezTo>
                  <a:pt x="20495" y="19931"/>
                  <a:pt x="20771" y="19915"/>
                  <a:pt x="21042" y="19883"/>
                </a:cubicBezTo>
                <a:cubicBezTo>
                  <a:pt x="21313" y="19851"/>
                  <a:pt x="21584" y="19819"/>
                  <a:pt x="21856" y="19787"/>
                </a:cubicBezTo>
                <a:cubicBezTo>
                  <a:pt x="22392" y="19724"/>
                  <a:pt x="22934" y="19671"/>
                  <a:pt x="23503" y="19591"/>
                </a:cubicBezTo>
                <a:cubicBezTo>
                  <a:pt x="23790" y="19554"/>
                  <a:pt x="24082" y="19516"/>
                  <a:pt x="24391" y="19479"/>
                </a:cubicBezTo>
                <a:cubicBezTo>
                  <a:pt x="24694" y="19442"/>
                  <a:pt x="25007" y="19405"/>
                  <a:pt x="25342" y="19352"/>
                </a:cubicBezTo>
                <a:cubicBezTo>
                  <a:pt x="25547" y="19378"/>
                  <a:pt x="25762" y="19390"/>
                  <a:pt x="25986" y="19390"/>
                </a:cubicBezTo>
                <a:cubicBezTo>
                  <a:pt x="26210" y="19390"/>
                  <a:pt x="26442" y="19378"/>
                  <a:pt x="26681" y="19357"/>
                </a:cubicBezTo>
                <a:cubicBezTo>
                  <a:pt x="26798" y="19346"/>
                  <a:pt x="26921" y="19330"/>
                  <a:pt x="27043" y="19314"/>
                </a:cubicBezTo>
                <a:cubicBezTo>
                  <a:pt x="27160" y="19299"/>
                  <a:pt x="27282" y="19283"/>
                  <a:pt x="27410" y="19261"/>
                </a:cubicBezTo>
                <a:cubicBezTo>
                  <a:pt x="27654" y="19219"/>
                  <a:pt x="27904" y="19171"/>
                  <a:pt x="28154" y="19123"/>
                </a:cubicBezTo>
                <a:cubicBezTo>
                  <a:pt x="29158" y="18948"/>
                  <a:pt x="30163" y="18698"/>
                  <a:pt x="31034" y="18677"/>
                </a:cubicBezTo>
                <a:cubicBezTo>
                  <a:pt x="31183" y="18602"/>
                  <a:pt x="31327" y="18517"/>
                  <a:pt x="31475" y="18438"/>
                </a:cubicBezTo>
                <a:cubicBezTo>
                  <a:pt x="31518" y="18439"/>
                  <a:pt x="31561" y="18440"/>
                  <a:pt x="31605" y="18440"/>
                </a:cubicBezTo>
                <a:cubicBezTo>
                  <a:pt x="31863" y="18440"/>
                  <a:pt x="32143" y="18414"/>
                  <a:pt x="32443" y="18368"/>
                </a:cubicBezTo>
                <a:cubicBezTo>
                  <a:pt x="32788" y="18315"/>
                  <a:pt x="33160" y="18246"/>
                  <a:pt x="33543" y="18156"/>
                </a:cubicBezTo>
                <a:cubicBezTo>
                  <a:pt x="33926" y="18071"/>
                  <a:pt x="34319" y="17980"/>
                  <a:pt x="34723" y="17911"/>
                </a:cubicBezTo>
                <a:cubicBezTo>
                  <a:pt x="34925" y="17874"/>
                  <a:pt x="35127" y="17842"/>
                  <a:pt x="35334" y="17810"/>
                </a:cubicBezTo>
                <a:cubicBezTo>
                  <a:pt x="35541" y="17784"/>
                  <a:pt x="35754" y="17757"/>
                  <a:pt x="35977" y="17731"/>
                </a:cubicBezTo>
                <a:cubicBezTo>
                  <a:pt x="36381" y="17561"/>
                  <a:pt x="36610" y="17460"/>
                  <a:pt x="36711" y="17422"/>
                </a:cubicBezTo>
                <a:lnTo>
                  <a:pt x="36711" y="17422"/>
                </a:lnTo>
                <a:cubicBezTo>
                  <a:pt x="36677" y="17431"/>
                  <a:pt x="36637" y="17437"/>
                  <a:pt x="36596" y="17437"/>
                </a:cubicBezTo>
                <a:cubicBezTo>
                  <a:pt x="36532" y="17437"/>
                  <a:pt x="36468" y="17421"/>
                  <a:pt x="36429" y="17369"/>
                </a:cubicBezTo>
                <a:cubicBezTo>
                  <a:pt x="36684" y="17327"/>
                  <a:pt x="37072" y="17194"/>
                  <a:pt x="37396" y="17061"/>
                </a:cubicBezTo>
                <a:cubicBezTo>
                  <a:pt x="37631" y="16965"/>
                  <a:pt x="37833" y="16874"/>
                  <a:pt x="37930" y="16874"/>
                </a:cubicBezTo>
                <a:cubicBezTo>
                  <a:pt x="37967" y="16874"/>
                  <a:pt x="37989" y="16887"/>
                  <a:pt x="37992" y="16917"/>
                </a:cubicBezTo>
                <a:cubicBezTo>
                  <a:pt x="37949" y="16944"/>
                  <a:pt x="37907" y="16981"/>
                  <a:pt x="37869" y="17008"/>
                </a:cubicBezTo>
                <a:cubicBezTo>
                  <a:pt x="37869" y="17026"/>
                  <a:pt x="37882" y="17034"/>
                  <a:pt x="37903" y="17034"/>
                </a:cubicBezTo>
                <a:cubicBezTo>
                  <a:pt x="37913" y="17034"/>
                  <a:pt x="37925" y="17032"/>
                  <a:pt x="37938" y="17029"/>
                </a:cubicBezTo>
                <a:cubicBezTo>
                  <a:pt x="37986" y="17018"/>
                  <a:pt x="38055" y="16987"/>
                  <a:pt x="38135" y="16939"/>
                </a:cubicBezTo>
                <a:cubicBezTo>
                  <a:pt x="38215" y="16896"/>
                  <a:pt x="38310" y="16832"/>
                  <a:pt x="38411" y="16758"/>
                </a:cubicBezTo>
                <a:cubicBezTo>
                  <a:pt x="38518" y="16678"/>
                  <a:pt x="38629" y="16599"/>
                  <a:pt x="38741" y="16492"/>
                </a:cubicBezTo>
                <a:cubicBezTo>
                  <a:pt x="38858" y="16397"/>
                  <a:pt x="38969" y="16285"/>
                  <a:pt x="39081" y="16173"/>
                </a:cubicBezTo>
                <a:cubicBezTo>
                  <a:pt x="39193" y="16051"/>
                  <a:pt x="39299" y="15940"/>
                  <a:pt x="39395" y="15823"/>
                </a:cubicBezTo>
                <a:cubicBezTo>
                  <a:pt x="39496" y="15706"/>
                  <a:pt x="39581" y="15594"/>
                  <a:pt x="39666" y="15493"/>
                </a:cubicBezTo>
                <a:cubicBezTo>
                  <a:pt x="39745" y="15392"/>
                  <a:pt x="39820" y="15307"/>
                  <a:pt x="39889" y="15238"/>
                </a:cubicBezTo>
                <a:lnTo>
                  <a:pt x="39889" y="15238"/>
                </a:lnTo>
                <a:cubicBezTo>
                  <a:pt x="39820" y="15275"/>
                  <a:pt x="39756" y="15312"/>
                  <a:pt x="39687" y="15350"/>
                </a:cubicBezTo>
                <a:cubicBezTo>
                  <a:pt x="39623" y="15387"/>
                  <a:pt x="39554" y="15419"/>
                  <a:pt x="39490" y="15451"/>
                </a:cubicBezTo>
                <a:cubicBezTo>
                  <a:pt x="39740" y="15132"/>
                  <a:pt x="39942" y="14781"/>
                  <a:pt x="40102" y="14414"/>
                </a:cubicBezTo>
                <a:lnTo>
                  <a:pt x="40102" y="14414"/>
                </a:lnTo>
                <a:cubicBezTo>
                  <a:pt x="40070" y="14520"/>
                  <a:pt x="40048" y="14621"/>
                  <a:pt x="40011" y="14728"/>
                </a:cubicBezTo>
                <a:cubicBezTo>
                  <a:pt x="40123" y="14414"/>
                  <a:pt x="40208" y="14117"/>
                  <a:pt x="40261" y="13824"/>
                </a:cubicBezTo>
                <a:cubicBezTo>
                  <a:pt x="40319" y="13537"/>
                  <a:pt x="40351" y="13261"/>
                  <a:pt x="40373" y="12995"/>
                </a:cubicBezTo>
                <a:cubicBezTo>
                  <a:pt x="40394" y="12563"/>
                  <a:pt x="40384" y="12158"/>
                  <a:pt x="40345" y="11780"/>
                </a:cubicBezTo>
                <a:lnTo>
                  <a:pt x="40345" y="11780"/>
                </a:lnTo>
                <a:cubicBezTo>
                  <a:pt x="42363" y="11692"/>
                  <a:pt x="44439" y="11594"/>
                  <a:pt x="46519" y="11594"/>
                </a:cubicBezTo>
                <a:cubicBezTo>
                  <a:pt x="47034" y="11594"/>
                  <a:pt x="47549" y="11600"/>
                  <a:pt x="48063" y="11613"/>
                </a:cubicBezTo>
                <a:cubicBezTo>
                  <a:pt x="48210" y="11640"/>
                  <a:pt x="48592" y="11652"/>
                  <a:pt x="49132" y="11652"/>
                </a:cubicBezTo>
                <a:cubicBezTo>
                  <a:pt x="51950" y="11652"/>
                  <a:pt x="59093" y="11334"/>
                  <a:pt x="59943" y="11233"/>
                </a:cubicBezTo>
                <a:lnTo>
                  <a:pt x="59943" y="11233"/>
                </a:lnTo>
                <a:lnTo>
                  <a:pt x="59958" y="11236"/>
                </a:lnTo>
                <a:lnTo>
                  <a:pt x="59963" y="11231"/>
                </a:lnTo>
                <a:lnTo>
                  <a:pt x="59963" y="11231"/>
                </a:lnTo>
                <a:cubicBezTo>
                  <a:pt x="59957" y="11231"/>
                  <a:pt x="59950" y="11232"/>
                  <a:pt x="59943" y="11233"/>
                </a:cubicBezTo>
                <a:lnTo>
                  <a:pt x="59943" y="11233"/>
                </a:lnTo>
                <a:lnTo>
                  <a:pt x="58783" y="11029"/>
                </a:lnTo>
                <a:cubicBezTo>
                  <a:pt x="62536" y="10811"/>
                  <a:pt x="64295" y="11002"/>
                  <a:pt x="67505" y="10715"/>
                </a:cubicBezTo>
                <a:lnTo>
                  <a:pt x="67505" y="10715"/>
                </a:lnTo>
                <a:lnTo>
                  <a:pt x="67324" y="10774"/>
                </a:lnTo>
                <a:cubicBezTo>
                  <a:pt x="67342" y="10775"/>
                  <a:pt x="67360" y="10776"/>
                  <a:pt x="67378" y="10776"/>
                </a:cubicBezTo>
                <a:cubicBezTo>
                  <a:pt x="67673" y="10776"/>
                  <a:pt x="67958" y="10562"/>
                  <a:pt x="69570" y="10562"/>
                </a:cubicBezTo>
                <a:cubicBezTo>
                  <a:pt x="70390" y="10562"/>
                  <a:pt x="71553" y="10617"/>
                  <a:pt x="73235" y="10784"/>
                </a:cubicBezTo>
                <a:lnTo>
                  <a:pt x="73235" y="10805"/>
                </a:lnTo>
                <a:cubicBezTo>
                  <a:pt x="73352" y="10802"/>
                  <a:pt x="73391" y="10781"/>
                  <a:pt x="73503" y="10781"/>
                </a:cubicBezTo>
                <a:cubicBezTo>
                  <a:pt x="73549" y="10781"/>
                  <a:pt x="73608" y="10784"/>
                  <a:pt x="73691" y="10794"/>
                </a:cubicBezTo>
                <a:lnTo>
                  <a:pt x="73691" y="10794"/>
                </a:lnTo>
                <a:lnTo>
                  <a:pt x="72873" y="10683"/>
                </a:lnTo>
                <a:cubicBezTo>
                  <a:pt x="73405" y="10603"/>
                  <a:pt x="73872" y="10476"/>
                  <a:pt x="74585" y="10439"/>
                </a:cubicBezTo>
                <a:cubicBezTo>
                  <a:pt x="74739" y="10465"/>
                  <a:pt x="74792" y="10513"/>
                  <a:pt x="74808" y="10550"/>
                </a:cubicBezTo>
                <a:lnTo>
                  <a:pt x="76556" y="10460"/>
                </a:lnTo>
                <a:lnTo>
                  <a:pt x="77099" y="10603"/>
                </a:lnTo>
                <a:cubicBezTo>
                  <a:pt x="77536" y="10520"/>
                  <a:pt x="77440" y="10286"/>
                  <a:pt x="78198" y="10286"/>
                </a:cubicBezTo>
                <a:cubicBezTo>
                  <a:pt x="78360" y="10286"/>
                  <a:pt x="78561" y="10296"/>
                  <a:pt x="78815" y="10322"/>
                </a:cubicBezTo>
                <a:cubicBezTo>
                  <a:pt x="78268" y="10109"/>
                  <a:pt x="79517" y="10168"/>
                  <a:pt x="79341" y="10056"/>
                </a:cubicBezTo>
                <a:lnTo>
                  <a:pt x="79341" y="10056"/>
                </a:lnTo>
                <a:cubicBezTo>
                  <a:pt x="79411" y="10083"/>
                  <a:pt x="79575" y="10120"/>
                  <a:pt x="79708" y="10152"/>
                </a:cubicBezTo>
                <a:cubicBezTo>
                  <a:pt x="80559" y="10104"/>
                  <a:pt x="82164" y="9992"/>
                  <a:pt x="82557" y="9865"/>
                </a:cubicBezTo>
                <a:cubicBezTo>
                  <a:pt x="82557" y="9865"/>
                  <a:pt x="79214" y="9482"/>
                  <a:pt x="78310" y="9264"/>
                </a:cubicBezTo>
                <a:lnTo>
                  <a:pt x="78310" y="9264"/>
                </a:lnTo>
                <a:cubicBezTo>
                  <a:pt x="78500" y="9268"/>
                  <a:pt x="78638" y="9270"/>
                  <a:pt x="78734" y="9270"/>
                </a:cubicBezTo>
                <a:cubicBezTo>
                  <a:pt x="79247" y="9270"/>
                  <a:pt x="78586" y="9215"/>
                  <a:pt x="78385" y="9152"/>
                </a:cubicBezTo>
                <a:lnTo>
                  <a:pt x="78305" y="9216"/>
                </a:lnTo>
                <a:cubicBezTo>
                  <a:pt x="77588" y="9179"/>
                  <a:pt x="77582" y="9036"/>
                  <a:pt x="77226" y="9004"/>
                </a:cubicBezTo>
                <a:lnTo>
                  <a:pt x="77226" y="9004"/>
                </a:lnTo>
                <a:cubicBezTo>
                  <a:pt x="77226" y="9014"/>
                  <a:pt x="77237" y="9030"/>
                  <a:pt x="77247" y="9046"/>
                </a:cubicBezTo>
                <a:lnTo>
                  <a:pt x="77290" y="9025"/>
                </a:lnTo>
                <a:lnTo>
                  <a:pt x="77290" y="9025"/>
                </a:lnTo>
                <a:cubicBezTo>
                  <a:pt x="77327" y="9046"/>
                  <a:pt x="77306" y="9067"/>
                  <a:pt x="77269" y="9083"/>
                </a:cubicBezTo>
                <a:cubicBezTo>
                  <a:pt x="77278" y="9108"/>
                  <a:pt x="77253" y="9132"/>
                  <a:pt x="77098" y="9132"/>
                </a:cubicBezTo>
                <a:cubicBezTo>
                  <a:pt x="77084" y="9132"/>
                  <a:pt x="77068" y="9132"/>
                  <a:pt x="77051" y="9131"/>
                </a:cubicBezTo>
                <a:lnTo>
                  <a:pt x="77088" y="9115"/>
                </a:lnTo>
                <a:lnTo>
                  <a:pt x="77088" y="9115"/>
                </a:lnTo>
                <a:cubicBezTo>
                  <a:pt x="76906" y="9134"/>
                  <a:pt x="76648" y="9138"/>
                  <a:pt x="76421" y="9138"/>
                </a:cubicBezTo>
                <a:cubicBezTo>
                  <a:pt x="76270" y="9138"/>
                  <a:pt x="76132" y="9137"/>
                  <a:pt x="76041" y="9137"/>
                </a:cubicBezTo>
                <a:lnTo>
                  <a:pt x="76036" y="9014"/>
                </a:lnTo>
                <a:cubicBezTo>
                  <a:pt x="75931" y="9063"/>
                  <a:pt x="75726" y="9082"/>
                  <a:pt x="75459" y="9082"/>
                </a:cubicBezTo>
                <a:cubicBezTo>
                  <a:pt x="74406" y="9082"/>
                  <a:pt x="72388" y="8780"/>
                  <a:pt x="71767" y="8780"/>
                </a:cubicBezTo>
                <a:cubicBezTo>
                  <a:pt x="71754" y="8780"/>
                  <a:pt x="71742" y="8780"/>
                  <a:pt x="71731" y="8780"/>
                </a:cubicBezTo>
                <a:cubicBezTo>
                  <a:pt x="71555" y="8748"/>
                  <a:pt x="71369" y="8736"/>
                  <a:pt x="71175" y="8736"/>
                </a:cubicBezTo>
                <a:cubicBezTo>
                  <a:pt x="70660" y="8736"/>
                  <a:pt x="70090" y="8819"/>
                  <a:pt x="69508" y="8819"/>
                </a:cubicBezTo>
                <a:cubicBezTo>
                  <a:pt x="69415" y="8819"/>
                  <a:pt x="69321" y="8817"/>
                  <a:pt x="69227" y="8812"/>
                </a:cubicBezTo>
                <a:cubicBezTo>
                  <a:pt x="67797" y="8812"/>
                  <a:pt x="68510" y="8658"/>
                  <a:pt x="67787" y="8573"/>
                </a:cubicBezTo>
                <a:cubicBezTo>
                  <a:pt x="67683" y="8568"/>
                  <a:pt x="67605" y="8565"/>
                  <a:pt x="67549" y="8565"/>
                </a:cubicBezTo>
                <a:cubicBezTo>
                  <a:pt x="67121" y="8565"/>
                  <a:pt x="67931" y="8709"/>
                  <a:pt x="67611" y="8727"/>
                </a:cubicBezTo>
                <a:lnTo>
                  <a:pt x="66538" y="8589"/>
                </a:lnTo>
                <a:cubicBezTo>
                  <a:pt x="67160" y="8557"/>
                  <a:pt x="66820" y="8493"/>
                  <a:pt x="66703" y="8451"/>
                </a:cubicBezTo>
                <a:lnTo>
                  <a:pt x="66703" y="8451"/>
                </a:lnTo>
                <a:cubicBezTo>
                  <a:pt x="66689" y="8451"/>
                  <a:pt x="66675" y="8451"/>
                  <a:pt x="66661" y="8451"/>
                </a:cubicBezTo>
                <a:cubicBezTo>
                  <a:pt x="66119" y="8451"/>
                  <a:pt x="65407" y="8393"/>
                  <a:pt x="64854" y="8393"/>
                </a:cubicBezTo>
                <a:cubicBezTo>
                  <a:pt x="64458" y="8393"/>
                  <a:pt x="64143" y="8423"/>
                  <a:pt x="64029" y="8525"/>
                </a:cubicBezTo>
                <a:cubicBezTo>
                  <a:pt x="62808" y="8448"/>
                  <a:pt x="62771" y="8355"/>
                  <a:pt x="62275" y="8355"/>
                </a:cubicBezTo>
                <a:cubicBezTo>
                  <a:pt x="62261" y="8355"/>
                  <a:pt x="62247" y="8355"/>
                  <a:pt x="62233" y="8355"/>
                </a:cubicBezTo>
                <a:cubicBezTo>
                  <a:pt x="62413" y="8392"/>
                  <a:pt x="62770" y="8424"/>
                  <a:pt x="62775" y="8472"/>
                </a:cubicBezTo>
                <a:cubicBezTo>
                  <a:pt x="62639" y="8447"/>
                  <a:pt x="62559" y="8437"/>
                  <a:pt x="62519" y="8437"/>
                </a:cubicBezTo>
                <a:cubicBezTo>
                  <a:pt x="62408" y="8437"/>
                  <a:pt x="62591" y="8508"/>
                  <a:pt x="62743" y="8520"/>
                </a:cubicBezTo>
                <a:cubicBezTo>
                  <a:pt x="62645" y="8536"/>
                  <a:pt x="62506" y="8543"/>
                  <a:pt x="62338" y="8543"/>
                </a:cubicBezTo>
                <a:cubicBezTo>
                  <a:pt x="61508" y="8543"/>
                  <a:pt x="59973" y="8376"/>
                  <a:pt x="59153" y="8376"/>
                </a:cubicBezTo>
                <a:cubicBezTo>
                  <a:pt x="58850" y="8376"/>
                  <a:pt x="58644" y="8399"/>
                  <a:pt x="58608" y="8462"/>
                </a:cubicBezTo>
                <a:lnTo>
                  <a:pt x="58608" y="8414"/>
                </a:lnTo>
                <a:lnTo>
                  <a:pt x="58608" y="8414"/>
                </a:lnTo>
                <a:cubicBezTo>
                  <a:pt x="58433" y="8616"/>
                  <a:pt x="58725" y="8802"/>
                  <a:pt x="58193" y="8924"/>
                </a:cubicBezTo>
                <a:lnTo>
                  <a:pt x="57832" y="8844"/>
                </a:lnTo>
                <a:lnTo>
                  <a:pt x="57301" y="8945"/>
                </a:lnTo>
                <a:cubicBezTo>
                  <a:pt x="56939" y="8892"/>
                  <a:pt x="57115" y="8834"/>
                  <a:pt x="57115" y="8812"/>
                </a:cubicBezTo>
                <a:lnTo>
                  <a:pt x="57115" y="8812"/>
                </a:lnTo>
                <a:cubicBezTo>
                  <a:pt x="56735" y="8861"/>
                  <a:pt x="56289" y="8874"/>
                  <a:pt x="55819" y="8874"/>
                </a:cubicBezTo>
                <a:cubicBezTo>
                  <a:pt x="55248" y="8874"/>
                  <a:pt x="54641" y="8855"/>
                  <a:pt x="54076" y="8855"/>
                </a:cubicBezTo>
                <a:cubicBezTo>
                  <a:pt x="54038" y="8855"/>
                  <a:pt x="54000" y="8855"/>
                  <a:pt x="53963" y="8855"/>
                </a:cubicBezTo>
                <a:lnTo>
                  <a:pt x="55095" y="9360"/>
                </a:lnTo>
                <a:cubicBezTo>
                  <a:pt x="54455" y="9287"/>
                  <a:pt x="53441" y="9163"/>
                  <a:pt x="52855" y="9163"/>
                </a:cubicBezTo>
                <a:cubicBezTo>
                  <a:pt x="52624" y="9163"/>
                  <a:pt x="52459" y="9183"/>
                  <a:pt x="52411" y="9232"/>
                </a:cubicBezTo>
                <a:lnTo>
                  <a:pt x="51869" y="9067"/>
                </a:lnTo>
                <a:cubicBezTo>
                  <a:pt x="51438" y="8998"/>
                  <a:pt x="51142" y="8972"/>
                  <a:pt x="50930" y="8972"/>
                </a:cubicBezTo>
                <a:cubicBezTo>
                  <a:pt x="50333" y="8972"/>
                  <a:pt x="50417" y="9179"/>
                  <a:pt x="50058" y="9179"/>
                </a:cubicBezTo>
                <a:cubicBezTo>
                  <a:pt x="50014" y="9179"/>
                  <a:pt x="49962" y="9176"/>
                  <a:pt x="49902" y="9168"/>
                </a:cubicBezTo>
                <a:lnTo>
                  <a:pt x="48999" y="8998"/>
                </a:lnTo>
                <a:lnTo>
                  <a:pt x="49892" y="8977"/>
                </a:lnTo>
                <a:cubicBezTo>
                  <a:pt x="48993" y="8903"/>
                  <a:pt x="48637" y="8850"/>
                  <a:pt x="47920" y="8743"/>
                </a:cubicBezTo>
                <a:cubicBezTo>
                  <a:pt x="47920" y="8743"/>
                  <a:pt x="47909" y="8743"/>
                  <a:pt x="47909" y="8749"/>
                </a:cubicBezTo>
                <a:cubicBezTo>
                  <a:pt x="47957" y="8754"/>
                  <a:pt x="47994" y="8759"/>
                  <a:pt x="47999" y="8775"/>
                </a:cubicBezTo>
                <a:lnTo>
                  <a:pt x="47872" y="8780"/>
                </a:lnTo>
                <a:cubicBezTo>
                  <a:pt x="47766" y="8881"/>
                  <a:pt x="47303" y="8961"/>
                  <a:pt x="46671" y="8972"/>
                </a:cubicBezTo>
                <a:cubicBezTo>
                  <a:pt x="46082" y="8972"/>
                  <a:pt x="45578" y="9043"/>
                  <a:pt x="44892" y="9043"/>
                </a:cubicBezTo>
                <a:cubicBezTo>
                  <a:pt x="44538" y="9043"/>
                  <a:pt x="44135" y="9024"/>
                  <a:pt x="43647" y="8966"/>
                </a:cubicBezTo>
                <a:lnTo>
                  <a:pt x="43296" y="9179"/>
                </a:lnTo>
                <a:lnTo>
                  <a:pt x="42217" y="9089"/>
                </a:lnTo>
                <a:lnTo>
                  <a:pt x="42212" y="8929"/>
                </a:lnTo>
                <a:cubicBezTo>
                  <a:pt x="43264" y="8908"/>
                  <a:pt x="45241" y="8791"/>
                  <a:pt x="46591" y="8749"/>
                </a:cubicBezTo>
                <a:lnTo>
                  <a:pt x="46612" y="8674"/>
                </a:lnTo>
                <a:lnTo>
                  <a:pt x="46612" y="8674"/>
                </a:lnTo>
                <a:cubicBezTo>
                  <a:pt x="45815" y="8695"/>
                  <a:pt x="44901" y="8791"/>
                  <a:pt x="44375" y="8791"/>
                </a:cubicBezTo>
                <a:cubicBezTo>
                  <a:pt x="44142" y="8767"/>
                  <a:pt x="43588" y="8651"/>
                  <a:pt x="43808" y="8539"/>
                </a:cubicBezTo>
                <a:lnTo>
                  <a:pt x="43808" y="8539"/>
                </a:lnTo>
                <a:lnTo>
                  <a:pt x="43434" y="8669"/>
                </a:lnTo>
                <a:cubicBezTo>
                  <a:pt x="42079" y="8717"/>
                  <a:pt x="41406" y="8743"/>
                  <a:pt x="40707" y="8743"/>
                </a:cubicBezTo>
                <a:cubicBezTo>
                  <a:pt x="40314" y="8743"/>
                  <a:pt x="39913" y="8735"/>
                  <a:pt x="39379" y="8718"/>
                </a:cubicBezTo>
                <a:lnTo>
                  <a:pt x="39379" y="8718"/>
                </a:lnTo>
                <a:cubicBezTo>
                  <a:pt x="39343" y="8658"/>
                  <a:pt x="39306" y="8597"/>
                  <a:pt x="39267" y="8536"/>
                </a:cubicBezTo>
                <a:cubicBezTo>
                  <a:pt x="39209" y="8446"/>
                  <a:pt x="39156" y="8361"/>
                  <a:pt x="39092" y="8270"/>
                </a:cubicBezTo>
                <a:cubicBezTo>
                  <a:pt x="39028" y="8185"/>
                  <a:pt x="38964" y="8095"/>
                  <a:pt x="38900" y="8020"/>
                </a:cubicBezTo>
                <a:cubicBezTo>
                  <a:pt x="38773" y="7866"/>
                  <a:pt x="38651" y="7702"/>
                  <a:pt x="38502" y="7558"/>
                </a:cubicBezTo>
                <a:cubicBezTo>
                  <a:pt x="38433" y="7484"/>
                  <a:pt x="38364" y="7409"/>
                  <a:pt x="38289" y="7335"/>
                </a:cubicBezTo>
                <a:cubicBezTo>
                  <a:pt x="38215" y="7266"/>
                  <a:pt x="38135" y="7197"/>
                  <a:pt x="38061" y="7128"/>
                </a:cubicBezTo>
                <a:cubicBezTo>
                  <a:pt x="37433" y="6564"/>
                  <a:pt x="36673" y="6096"/>
                  <a:pt x="35770" y="5746"/>
                </a:cubicBezTo>
                <a:lnTo>
                  <a:pt x="35770" y="5746"/>
                </a:lnTo>
                <a:cubicBezTo>
                  <a:pt x="35797" y="5747"/>
                  <a:pt x="35820" y="5748"/>
                  <a:pt x="35839" y="5748"/>
                </a:cubicBezTo>
                <a:cubicBezTo>
                  <a:pt x="36016" y="5748"/>
                  <a:pt x="35847" y="5684"/>
                  <a:pt x="35626" y="5602"/>
                </a:cubicBezTo>
                <a:cubicBezTo>
                  <a:pt x="35382" y="5507"/>
                  <a:pt x="35079" y="5400"/>
                  <a:pt x="35106" y="5273"/>
                </a:cubicBezTo>
                <a:cubicBezTo>
                  <a:pt x="34739" y="4927"/>
                  <a:pt x="34319" y="4773"/>
                  <a:pt x="33910" y="4688"/>
                </a:cubicBezTo>
                <a:cubicBezTo>
                  <a:pt x="33500" y="4603"/>
                  <a:pt x="33097" y="4592"/>
                  <a:pt x="32735" y="4507"/>
                </a:cubicBezTo>
                <a:cubicBezTo>
                  <a:pt x="32730" y="4523"/>
                  <a:pt x="32714" y="4534"/>
                  <a:pt x="32671" y="4539"/>
                </a:cubicBezTo>
                <a:lnTo>
                  <a:pt x="32363" y="4428"/>
                </a:lnTo>
                <a:lnTo>
                  <a:pt x="32060" y="4321"/>
                </a:lnTo>
                <a:lnTo>
                  <a:pt x="31454" y="4109"/>
                </a:lnTo>
                <a:cubicBezTo>
                  <a:pt x="32283" y="4040"/>
                  <a:pt x="30498" y="4082"/>
                  <a:pt x="31247" y="4034"/>
                </a:cubicBezTo>
                <a:cubicBezTo>
                  <a:pt x="30471" y="3715"/>
                  <a:pt x="29615" y="3439"/>
                  <a:pt x="28717" y="3163"/>
                </a:cubicBezTo>
                <a:cubicBezTo>
                  <a:pt x="28494" y="3088"/>
                  <a:pt x="28265" y="3030"/>
                  <a:pt x="28031" y="2966"/>
                </a:cubicBezTo>
                <a:cubicBezTo>
                  <a:pt x="27803" y="2902"/>
                  <a:pt x="27569" y="2838"/>
                  <a:pt x="27330" y="2775"/>
                </a:cubicBezTo>
                <a:cubicBezTo>
                  <a:pt x="27096" y="2711"/>
                  <a:pt x="26857" y="2647"/>
                  <a:pt x="26618" y="2583"/>
                </a:cubicBezTo>
                <a:cubicBezTo>
                  <a:pt x="26384" y="2520"/>
                  <a:pt x="26139" y="2466"/>
                  <a:pt x="25895" y="2408"/>
                </a:cubicBezTo>
                <a:cubicBezTo>
                  <a:pt x="25411" y="2296"/>
                  <a:pt x="24922" y="2179"/>
                  <a:pt x="24433" y="2068"/>
                </a:cubicBezTo>
                <a:cubicBezTo>
                  <a:pt x="23939" y="1962"/>
                  <a:pt x="23445" y="1855"/>
                  <a:pt x="22950" y="1749"/>
                </a:cubicBezTo>
                <a:cubicBezTo>
                  <a:pt x="22461" y="1637"/>
                  <a:pt x="21967" y="1547"/>
                  <a:pt x="21483" y="1446"/>
                </a:cubicBezTo>
                <a:cubicBezTo>
                  <a:pt x="21239" y="1398"/>
                  <a:pt x="20995" y="1345"/>
                  <a:pt x="20755" y="1297"/>
                </a:cubicBezTo>
                <a:cubicBezTo>
                  <a:pt x="20638" y="1271"/>
                  <a:pt x="20516" y="1244"/>
                  <a:pt x="20399" y="1217"/>
                </a:cubicBezTo>
                <a:cubicBezTo>
                  <a:pt x="20277" y="1196"/>
                  <a:pt x="20160" y="1170"/>
                  <a:pt x="20038" y="1148"/>
                </a:cubicBezTo>
                <a:lnTo>
                  <a:pt x="20038" y="1148"/>
                </a:lnTo>
                <a:lnTo>
                  <a:pt x="20192" y="1260"/>
                </a:lnTo>
                <a:cubicBezTo>
                  <a:pt x="19708" y="1170"/>
                  <a:pt x="19161" y="1095"/>
                  <a:pt x="18651" y="1010"/>
                </a:cubicBezTo>
                <a:cubicBezTo>
                  <a:pt x="18390" y="968"/>
                  <a:pt x="18140" y="936"/>
                  <a:pt x="17912" y="893"/>
                </a:cubicBezTo>
                <a:cubicBezTo>
                  <a:pt x="17678" y="845"/>
                  <a:pt x="17471" y="798"/>
                  <a:pt x="17290" y="739"/>
                </a:cubicBezTo>
                <a:cubicBezTo>
                  <a:pt x="17109" y="675"/>
                  <a:pt x="16918" y="643"/>
                  <a:pt x="16727" y="633"/>
                </a:cubicBezTo>
                <a:cubicBezTo>
                  <a:pt x="16631" y="625"/>
                  <a:pt x="16534" y="621"/>
                  <a:pt x="16439" y="621"/>
                </a:cubicBezTo>
                <a:cubicBezTo>
                  <a:pt x="16344" y="621"/>
                  <a:pt x="16251" y="625"/>
                  <a:pt x="16163" y="633"/>
                </a:cubicBezTo>
                <a:cubicBezTo>
                  <a:pt x="15839" y="657"/>
                  <a:pt x="15559" y="703"/>
                  <a:pt x="15403" y="703"/>
                </a:cubicBezTo>
                <a:cubicBezTo>
                  <a:pt x="15388" y="703"/>
                  <a:pt x="15373" y="703"/>
                  <a:pt x="15361" y="702"/>
                </a:cubicBezTo>
                <a:cubicBezTo>
                  <a:pt x="15325" y="703"/>
                  <a:pt x="15289" y="704"/>
                  <a:pt x="15253" y="704"/>
                </a:cubicBezTo>
                <a:cubicBezTo>
                  <a:pt x="14881" y="704"/>
                  <a:pt x="14543" y="631"/>
                  <a:pt x="14330" y="558"/>
                </a:cubicBezTo>
                <a:cubicBezTo>
                  <a:pt x="14142" y="496"/>
                  <a:pt x="14046" y="437"/>
                  <a:pt x="14098" y="427"/>
                </a:cubicBezTo>
                <a:lnTo>
                  <a:pt x="14098" y="427"/>
                </a:lnTo>
                <a:cubicBezTo>
                  <a:pt x="14124" y="428"/>
                  <a:pt x="14150" y="429"/>
                  <a:pt x="14176" y="431"/>
                </a:cubicBezTo>
                <a:cubicBezTo>
                  <a:pt x="14151" y="427"/>
                  <a:pt x="14131" y="425"/>
                  <a:pt x="14117" y="425"/>
                </a:cubicBezTo>
                <a:cubicBezTo>
                  <a:pt x="14109" y="425"/>
                  <a:pt x="14103" y="426"/>
                  <a:pt x="14098" y="427"/>
                </a:cubicBezTo>
                <a:lnTo>
                  <a:pt x="14098" y="427"/>
                </a:lnTo>
                <a:cubicBezTo>
                  <a:pt x="14023" y="424"/>
                  <a:pt x="13948" y="422"/>
                  <a:pt x="13873" y="422"/>
                </a:cubicBezTo>
                <a:cubicBezTo>
                  <a:pt x="13538" y="422"/>
                  <a:pt x="13201" y="449"/>
                  <a:pt x="12841" y="457"/>
                </a:cubicBezTo>
                <a:cubicBezTo>
                  <a:pt x="12725" y="463"/>
                  <a:pt x="12605" y="465"/>
                  <a:pt x="12482" y="465"/>
                </a:cubicBezTo>
                <a:cubicBezTo>
                  <a:pt x="12359" y="465"/>
                  <a:pt x="12233" y="463"/>
                  <a:pt x="12103" y="457"/>
                </a:cubicBezTo>
                <a:cubicBezTo>
                  <a:pt x="11842" y="447"/>
                  <a:pt x="11566" y="420"/>
                  <a:pt x="11268" y="367"/>
                </a:cubicBezTo>
                <a:cubicBezTo>
                  <a:pt x="11123" y="257"/>
                  <a:pt x="10638" y="223"/>
                  <a:pt x="10080" y="223"/>
                </a:cubicBezTo>
                <a:cubicBezTo>
                  <a:pt x="9881" y="223"/>
                  <a:pt x="9672" y="227"/>
                  <a:pt x="9467" y="234"/>
                </a:cubicBezTo>
                <a:cubicBezTo>
                  <a:pt x="9206" y="241"/>
                  <a:pt x="8952" y="248"/>
                  <a:pt x="8728" y="248"/>
                </a:cubicBezTo>
                <a:cubicBezTo>
                  <a:pt x="8280" y="248"/>
                  <a:pt x="7954" y="222"/>
                  <a:pt x="7946" y="123"/>
                </a:cubicBezTo>
                <a:lnTo>
                  <a:pt x="7931" y="149"/>
                </a:lnTo>
                <a:cubicBezTo>
                  <a:pt x="7548" y="85"/>
                  <a:pt x="7165" y="53"/>
                  <a:pt x="6782" y="43"/>
                </a:cubicBezTo>
                <a:cubicBezTo>
                  <a:pt x="6596" y="38"/>
                  <a:pt x="6405" y="38"/>
                  <a:pt x="6214" y="38"/>
                </a:cubicBezTo>
                <a:cubicBezTo>
                  <a:pt x="6022" y="43"/>
                  <a:pt x="5831" y="53"/>
                  <a:pt x="5640" y="59"/>
                </a:cubicBezTo>
                <a:cubicBezTo>
                  <a:pt x="5231" y="79"/>
                  <a:pt x="4817" y="96"/>
                  <a:pt x="4393" y="96"/>
                </a:cubicBezTo>
                <a:cubicBezTo>
                  <a:pt x="4024" y="96"/>
                  <a:pt x="3647" y="83"/>
                  <a:pt x="3259" y="48"/>
                </a:cubicBezTo>
                <a:cubicBezTo>
                  <a:pt x="3259" y="48"/>
                  <a:pt x="3291" y="22"/>
                  <a:pt x="3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0"/>
          <p:cNvGraphicFramePr/>
          <p:nvPr/>
        </p:nvGraphicFramePr>
        <p:xfrm>
          <a:off x="425450" y="1948180"/>
          <a:ext cx="8343900" cy="285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950"/>
                <a:gridCol w="4171950"/>
              </a:tblGrid>
              <a:tr h="521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Good (advantages): It’s good because ... / The advantages are 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Bad (disadvantages): It’s bad because ... / The disadvantages are ...</a:t>
                      </a:r>
                      <a:endParaRPr lang="en-US"/>
                    </a:p>
                  </a:txBody>
                  <a:tcPr/>
                </a:tc>
              </a:tr>
              <a:tr h="2331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It makes me feel</a:t>
                      </a:r>
                      <a:r>
                        <a:rPr lang="en-US"/>
                        <a:t> more </a:t>
                      </a:r>
                      <a:r>
                        <a:rPr lang="en-US" b="1"/>
                        <a:t>confident </a:t>
                      </a:r>
                      <a:r>
                        <a:rPr lang="en-US"/>
                        <a:t>and confidence </a:t>
                      </a:r>
                      <a:r>
                        <a:rPr lang="en-US" b="1"/>
                        <a:t>makes me successful</a:t>
                      </a:r>
                      <a:r>
                        <a:rPr lang="en-US"/>
                        <a:t>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I would look</a:t>
                      </a:r>
                      <a:r>
                        <a:rPr lang="en-US"/>
                        <a:t> more </a:t>
                      </a:r>
                      <a:r>
                        <a:rPr lang="en-US" b="1"/>
                        <a:t>desirable</a:t>
                      </a:r>
                      <a:r>
                        <a:rPr lang="en-US"/>
                        <a:t>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One good point is</a:t>
                      </a:r>
                      <a:r>
                        <a:rPr lang="en-US"/>
                        <a:t> it would make me younger when I get old.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If I </a:t>
                      </a:r>
                      <a:r>
                        <a:rPr lang="en-US" b="1"/>
                        <a:t>had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enough money</a:t>
                      </a:r>
                      <a:r>
                        <a:rPr lang="en-US"/>
                        <a:t>, I </a:t>
                      </a:r>
                      <a:r>
                        <a:rPr lang="en-US" b="1"/>
                        <a:t>would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have</a:t>
                      </a:r>
                      <a:r>
                        <a:rPr lang="en-US"/>
                        <a:t> cosmetic surgery because</a:t>
                      </a:r>
                      <a:r>
                        <a:rPr lang="en-US" i="1"/>
                        <a:t> (an advantage above)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It risks</a:t>
                      </a:r>
                      <a:r>
                        <a:rPr lang="en-US"/>
                        <a:t> my life / money / ... because </a:t>
                      </a:r>
                      <a:r>
                        <a:rPr lang="en-US" i="1"/>
                        <a:t>there may be something wrong in the operation</a:t>
                      </a:r>
                      <a:r>
                        <a:rPr lang="en-US"/>
                        <a:t>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There are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side effects</a:t>
                      </a:r>
                      <a:r>
                        <a:rPr lang="en-US"/>
                        <a:t> (marks, scars,...).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 b="1"/>
                        <a:t>It costs</a:t>
                      </a:r>
                      <a:r>
                        <a:rPr lang="en-US"/>
                        <a:t> a lot of money / time ...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If I had enough money, I </a:t>
                      </a:r>
                      <a:r>
                        <a:rPr lang="en-US" b="1"/>
                        <a:t>would spend on other things </a:t>
                      </a:r>
                      <a:r>
                        <a:rPr lang="en-US"/>
                        <a:t>(...) but not cosmetic surgery because </a:t>
                      </a:r>
                      <a:r>
                        <a:rPr lang="en-US" i="1"/>
                        <a:t>(a disadvantage above)</a:t>
                      </a:r>
                      <a:endParaRPr lang="en-US" i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771910"/>
            <a:ext cx="7704000" cy="5727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have we learned today?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0090" y="1287780"/>
            <a:ext cx="7899400" cy="341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sz="24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Personal care products and Services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Ways to improve appearance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sz="24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Quantifiers for indefinite quantities and amounts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Indefinite pronouns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90" y="1189355"/>
            <a:ext cx="4909820" cy="1075055"/>
          </a:xfrm>
        </p:spPr>
        <p:txBody>
          <a:bodyPr/>
          <a:lstStyle/>
          <a:p>
            <a:r>
              <a:rPr lang="en-US" sz="4800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Speaking topic</a:t>
            </a:r>
            <a:endParaRPr lang="en-US" sz="4800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0090" y="2340610"/>
            <a:ext cx="5829300" cy="802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Talk about how you take care of your appearance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9" name="Google Shape;1379;p31"/>
          <p:cNvPicPr preferRelativeResize="0"/>
          <p:nvPr/>
        </p:nvPicPr>
        <p:blipFill rotWithShape="1">
          <a:blip r:embed="rId1"/>
          <a:srcRect l="12589" t="6703" r="3029" b="6355"/>
          <a:stretch>
            <a:fillRect/>
          </a:stretch>
        </p:blipFill>
        <p:spPr>
          <a:xfrm>
            <a:off x="6553698" y="1470785"/>
            <a:ext cx="2298379" cy="2993823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7259" t="19901" r="21666" b="17281"/>
          <a:stretch>
            <a:fillRect/>
          </a:stretch>
        </p:blipFill>
        <p:spPr>
          <a:xfrm>
            <a:off x="1618933" y="31115"/>
            <a:ext cx="5906135" cy="5081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1"/>
          <a:srcRect l="16331" t="18091" r="21771" b="9155"/>
          <a:stretch>
            <a:fillRect/>
          </a:stretch>
        </p:blipFill>
        <p:spPr>
          <a:xfrm>
            <a:off x="1872615" y="263525"/>
            <a:ext cx="6977380" cy="4636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4" y="12384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5"/>
          <p:cNvSpPr txBox="1">
            <a:spLocks noGrp="1"/>
          </p:cNvSpPr>
          <p:nvPr/>
        </p:nvSpPr>
        <p:spPr>
          <a:xfrm>
            <a:off x="2879725" y="2063750"/>
            <a:ext cx="3384550" cy="1165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50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en-GB" sz="4400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3" name="Google Shape;1443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6836727">
            <a:off x="5887491" y="2944560"/>
            <a:ext cx="553405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4" name="Google Shape;1444;p35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1284086">
            <a:off x="7466451" y="114359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5" name="Google Shape;1445;p35"/>
          <p:cNvPicPr preferRelativeResize="0"/>
          <p:nvPr/>
        </p:nvPicPr>
        <p:blipFill rotWithShape="1">
          <a:blip r:embed="rId3"/>
          <a:srcRect l="35198" r="25230"/>
          <a:stretch>
            <a:fillRect/>
          </a:stretch>
        </p:blipFill>
        <p:spPr>
          <a:xfrm rot="-1478384">
            <a:off x="1729984" y="404343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6" name="Google Shape;1446;p35"/>
          <p:cNvPicPr preferRelativeResize="0"/>
          <p:nvPr/>
        </p:nvPicPr>
        <p:blipFill rotWithShape="1">
          <a:blip r:embed="rId4"/>
          <a:srcRect l="11941" t="9876" r="7910" b="6357"/>
          <a:stretch>
            <a:fillRect/>
          </a:stretch>
        </p:blipFill>
        <p:spPr>
          <a:xfrm>
            <a:off x="713213" y="540000"/>
            <a:ext cx="1494275" cy="187930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7" name="Google Shape;1447;p35"/>
          <p:cNvPicPr preferRelativeResize="0"/>
          <p:nvPr/>
        </p:nvPicPr>
        <p:blipFill rotWithShape="1">
          <a:blip r:embed="rId5"/>
          <a:srcRect l="11078" t="6090" r="21413" b="16227"/>
          <a:stretch>
            <a:fillRect/>
          </a:stretch>
        </p:blipFill>
        <p:spPr>
          <a:xfrm rot="-893084">
            <a:off x="7118201" y="2840901"/>
            <a:ext cx="786724" cy="93095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8" name="Google Shape;1448;p35"/>
          <p:cNvPicPr preferRelativeResize="0"/>
          <p:nvPr/>
        </p:nvPicPr>
        <p:blipFill rotWithShape="1">
          <a:blip r:embed="rId6"/>
          <a:srcRect l="9132" t="15435" r="19464" b="16235"/>
          <a:stretch>
            <a:fillRect/>
          </a:stretch>
        </p:blipFill>
        <p:spPr>
          <a:xfrm rot="-9201402">
            <a:off x="7447199" y="3484923"/>
            <a:ext cx="1048075" cy="131250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49" name="Google Shape;1449;p35"/>
          <p:cNvSpPr/>
          <p:nvPr/>
        </p:nvSpPr>
        <p:spPr>
          <a:xfrm>
            <a:off x="3898419" y="3083035"/>
            <a:ext cx="1347161" cy="125775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50" name="Google Shape;1450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-3632248">
            <a:off x="2518756" y="205988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51" name="Google Shape;1451;p35"/>
          <p:cNvSpPr/>
          <p:nvPr/>
        </p:nvSpPr>
        <p:spPr>
          <a:xfrm rot="4944055">
            <a:off x="348181" y="3725067"/>
            <a:ext cx="1241753" cy="483884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title"/>
          </p:nvPr>
        </p:nvSpPr>
        <p:spPr>
          <a:xfrm>
            <a:off x="2063433" y="2903855"/>
            <a:ext cx="501713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latin typeface="Arial" panose="020B0604020202020204" pitchFamily="34" charset="0"/>
                <a:cs typeface="Arial" panose="020B0604020202020204" pitchFamily="34" charset="0"/>
              </a:rPr>
              <a:t>Lesson 9: Personal care products and Services</a:t>
            </a:r>
            <a:endParaRPr lang="en-US" altLang="en-GB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1" name="Google Shape;1441;p35"/>
          <p:cNvSpPr txBox="1">
            <a:spLocks noGrp="1"/>
          </p:cNvSpPr>
          <p:nvPr>
            <p:ph type="title" idx="2"/>
          </p:nvPr>
        </p:nvSpPr>
        <p:spPr>
          <a:xfrm>
            <a:off x="2879725" y="1489710"/>
            <a:ext cx="3384550" cy="116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altLang="en-GB" sz="4400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3" name="Google Shape;1443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6836727">
            <a:off x="5887491" y="2370520"/>
            <a:ext cx="553405" cy="402725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4" name="Google Shape;1444;p35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1284086">
            <a:off x="7466451" y="1143595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5" name="Google Shape;1445;p35"/>
          <p:cNvPicPr preferRelativeResize="0"/>
          <p:nvPr/>
        </p:nvPicPr>
        <p:blipFill rotWithShape="1">
          <a:blip r:embed="rId3"/>
          <a:srcRect l="35198" r="25230"/>
          <a:stretch>
            <a:fillRect/>
          </a:stretch>
        </p:blipFill>
        <p:spPr>
          <a:xfrm rot="-1478384">
            <a:off x="1729984" y="404343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6" name="Google Shape;1446;p35"/>
          <p:cNvPicPr preferRelativeResize="0"/>
          <p:nvPr/>
        </p:nvPicPr>
        <p:blipFill rotWithShape="1">
          <a:blip r:embed="rId4"/>
          <a:srcRect l="11941" t="9876" r="7910" b="6357"/>
          <a:stretch>
            <a:fillRect/>
          </a:stretch>
        </p:blipFill>
        <p:spPr>
          <a:xfrm>
            <a:off x="713213" y="540000"/>
            <a:ext cx="1494275" cy="187930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7" name="Google Shape;1447;p35"/>
          <p:cNvPicPr preferRelativeResize="0"/>
          <p:nvPr/>
        </p:nvPicPr>
        <p:blipFill rotWithShape="1">
          <a:blip r:embed="rId5"/>
          <a:srcRect l="11078" t="6090" r="21413" b="16227"/>
          <a:stretch>
            <a:fillRect/>
          </a:stretch>
        </p:blipFill>
        <p:spPr>
          <a:xfrm rot="-893084">
            <a:off x="7118201" y="2840901"/>
            <a:ext cx="786724" cy="93095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48" name="Google Shape;1448;p35"/>
          <p:cNvPicPr preferRelativeResize="0"/>
          <p:nvPr/>
        </p:nvPicPr>
        <p:blipFill rotWithShape="1">
          <a:blip r:embed="rId6"/>
          <a:srcRect l="9132" t="15435" r="19464" b="16235"/>
          <a:stretch>
            <a:fillRect/>
          </a:stretch>
        </p:blipFill>
        <p:spPr>
          <a:xfrm rot="-9201402">
            <a:off x="7447199" y="3484923"/>
            <a:ext cx="1048075" cy="131250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49" name="Google Shape;1449;p35"/>
          <p:cNvSpPr/>
          <p:nvPr/>
        </p:nvSpPr>
        <p:spPr>
          <a:xfrm>
            <a:off x="3898419" y="2508995"/>
            <a:ext cx="1347161" cy="125775"/>
          </a:xfrm>
          <a:custGeom>
            <a:avLst/>
            <a:gdLst/>
            <a:ahLst/>
            <a:cxnLst/>
            <a:rect l="l" t="t" r="r" b="b"/>
            <a:pathLst>
              <a:path w="101615" h="1965" extrusionOk="0">
                <a:moveTo>
                  <a:pt x="49390" y="0"/>
                </a:moveTo>
                <a:cubicBezTo>
                  <a:pt x="40259" y="0"/>
                  <a:pt x="31105" y="73"/>
                  <a:pt x="21972" y="249"/>
                </a:cubicBezTo>
                <a:cubicBezTo>
                  <a:pt x="14815" y="374"/>
                  <a:pt x="7408" y="123"/>
                  <a:pt x="251" y="1044"/>
                </a:cubicBezTo>
                <a:cubicBezTo>
                  <a:pt x="0" y="1086"/>
                  <a:pt x="84" y="1504"/>
                  <a:pt x="293" y="1504"/>
                </a:cubicBezTo>
                <a:cubicBezTo>
                  <a:pt x="2413" y="1669"/>
                  <a:pt x="4546" y="1726"/>
                  <a:pt x="6683" y="1726"/>
                </a:cubicBezTo>
                <a:cubicBezTo>
                  <a:pt x="11046" y="1726"/>
                  <a:pt x="15428" y="1490"/>
                  <a:pt x="19754" y="1462"/>
                </a:cubicBezTo>
                <a:cubicBezTo>
                  <a:pt x="26366" y="1379"/>
                  <a:pt x="32979" y="1337"/>
                  <a:pt x="39591" y="1295"/>
                </a:cubicBezTo>
                <a:cubicBezTo>
                  <a:pt x="41754" y="1288"/>
                  <a:pt x="43916" y="1284"/>
                  <a:pt x="46078" y="1284"/>
                </a:cubicBezTo>
                <a:cubicBezTo>
                  <a:pt x="56890" y="1284"/>
                  <a:pt x="67701" y="1372"/>
                  <a:pt x="78513" y="1546"/>
                </a:cubicBezTo>
                <a:cubicBezTo>
                  <a:pt x="85963" y="1672"/>
                  <a:pt x="93412" y="1923"/>
                  <a:pt x="100904" y="1964"/>
                </a:cubicBezTo>
                <a:cubicBezTo>
                  <a:pt x="101573" y="1964"/>
                  <a:pt x="101615" y="918"/>
                  <a:pt x="100904" y="918"/>
                </a:cubicBezTo>
                <a:cubicBezTo>
                  <a:pt x="87720" y="207"/>
                  <a:pt x="74495" y="123"/>
                  <a:pt x="61270" y="39"/>
                </a:cubicBezTo>
                <a:cubicBezTo>
                  <a:pt x="57317" y="14"/>
                  <a:pt x="53356" y="0"/>
                  <a:pt x="49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50" name="Google Shape;1450;p35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-3632248">
            <a:off x="2518756" y="148584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51" name="Google Shape;1451;p35"/>
          <p:cNvSpPr/>
          <p:nvPr/>
        </p:nvSpPr>
        <p:spPr>
          <a:xfrm rot="4944055">
            <a:off x="348181" y="3725067"/>
            <a:ext cx="1241753" cy="483884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1367473" y="1081405"/>
            <a:ext cx="6409055" cy="1964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atin typeface="Arial" panose="020B0604020202020204" pitchFamily="34" charset="0"/>
                <a:cs typeface="Arial" panose="020B0604020202020204" pitchFamily="34" charset="0"/>
              </a:rPr>
              <a:t>Name some popular brands you use to take care of your appearance?</a:t>
            </a:r>
            <a:endParaRPr lang="en-US" altLang="en-GB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1" name="Google Shape;1431;p34"/>
          <p:cNvPicPr preferRelativeResize="0"/>
          <p:nvPr/>
        </p:nvPicPr>
        <p:blipFill rotWithShape="1">
          <a:blip r:embed="rId1"/>
          <a:srcRect t="21176" r="3250" b="9686"/>
          <a:stretch>
            <a:fillRect/>
          </a:stretch>
        </p:blipFill>
        <p:spPr>
          <a:xfrm rot="1566223">
            <a:off x="7801174" y="4184844"/>
            <a:ext cx="553404" cy="402727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32" name="Google Shape;1432;p34"/>
          <p:cNvPicPr preferRelativeResize="0"/>
          <p:nvPr/>
        </p:nvPicPr>
        <p:blipFill rotWithShape="1">
          <a:blip r:embed="rId2"/>
          <a:srcRect l="17798" t="12907" r="27839"/>
          <a:stretch>
            <a:fillRect/>
          </a:stretch>
        </p:blipFill>
        <p:spPr>
          <a:xfrm rot="-1213205">
            <a:off x="1361213" y="3794132"/>
            <a:ext cx="554772" cy="55735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33" name="Google Shape;1433;p34"/>
          <p:cNvSpPr/>
          <p:nvPr/>
        </p:nvSpPr>
        <p:spPr>
          <a:xfrm rot="2700808">
            <a:off x="7756694" y="708088"/>
            <a:ext cx="877147" cy="483815"/>
          </a:xfrm>
          <a:custGeom>
            <a:avLst/>
            <a:gdLst/>
            <a:ahLst/>
            <a:cxnLst/>
            <a:rect l="l" t="t" r="r" b="b"/>
            <a:pathLst>
              <a:path w="116668" h="45463" extrusionOk="0">
                <a:moveTo>
                  <a:pt x="14441" y="11454"/>
                </a:moveTo>
                <a:lnTo>
                  <a:pt x="14441" y="11454"/>
                </a:lnTo>
                <a:cubicBezTo>
                  <a:pt x="14402" y="11462"/>
                  <a:pt x="14377" y="11471"/>
                  <a:pt x="14364" y="11478"/>
                </a:cubicBezTo>
                <a:lnTo>
                  <a:pt x="14364" y="11478"/>
                </a:lnTo>
                <a:cubicBezTo>
                  <a:pt x="14389" y="11470"/>
                  <a:pt x="14415" y="11462"/>
                  <a:pt x="14441" y="11454"/>
                </a:cubicBezTo>
                <a:close/>
                <a:moveTo>
                  <a:pt x="108057" y="28615"/>
                </a:moveTo>
                <a:cubicBezTo>
                  <a:pt x="108024" y="28623"/>
                  <a:pt x="107994" y="28630"/>
                  <a:pt x="107966" y="28637"/>
                </a:cubicBezTo>
                <a:lnTo>
                  <a:pt x="107966" y="28637"/>
                </a:lnTo>
                <a:lnTo>
                  <a:pt x="108057" y="28615"/>
                </a:lnTo>
                <a:close/>
                <a:moveTo>
                  <a:pt x="76923" y="37688"/>
                </a:moveTo>
                <a:cubicBezTo>
                  <a:pt x="76870" y="37723"/>
                  <a:pt x="76833" y="37752"/>
                  <a:pt x="76811" y="37776"/>
                </a:cubicBezTo>
                <a:lnTo>
                  <a:pt x="76811" y="37776"/>
                </a:lnTo>
                <a:lnTo>
                  <a:pt x="76923" y="37688"/>
                </a:lnTo>
                <a:close/>
                <a:moveTo>
                  <a:pt x="68635" y="1"/>
                </a:moveTo>
                <a:cubicBezTo>
                  <a:pt x="68443" y="1"/>
                  <a:pt x="68258" y="9"/>
                  <a:pt x="68079" y="22"/>
                </a:cubicBezTo>
                <a:cubicBezTo>
                  <a:pt x="67340" y="75"/>
                  <a:pt x="66718" y="202"/>
                  <a:pt x="66144" y="319"/>
                </a:cubicBezTo>
                <a:cubicBezTo>
                  <a:pt x="65007" y="553"/>
                  <a:pt x="63864" y="787"/>
                  <a:pt x="62461" y="1053"/>
                </a:cubicBezTo>
                <a:cubicBezTo>
                  <a:pt x="62362" y="1046"/>
                  <a:pt x="62262" y="1043"/>
                  <a:pt x="62160" y="1043"/>
                </a:cubicBezTo>
                <a:cubicBezTo>
                  <a:pt x="61345" y="1043"/>
                  <a:pt x="60412" y="1238"/>
                  <a:pt x="59463" y="1446"/>
                </a:cubicBezTo>
                <a:cubicBezTo>
                  <a:pt x="58932" y="1563"/>
                  <a:pt x="58400" y="1685"/>
                  <a:pt x="57880" y="1786"/>
                </a:cubicBezTo>
                <a:cubicBezTo>
                  <a:pt x="57364" y="1887"/>
                  <a:pt x="56864" y="1967"/>
                  <a:pt x="56397" y="1993"/>
                </a:cubicBezTo>
                <a:lnTo>
                  <a:pt x="55924" y="2233"/>
                </a:lnTo>
                <a:cubicBezTo>
                  <a:pt x="55893" y="2232"/>
                  <a:pt x="55861" y="2231"/>
                  <a:pt x="55829" y="2231"/>
                </a:cubicBezTo>
                <a:cubicBezTo>
                  <a:pt x="55221" y="2231"/>
                  <a:pt x="54496" y="2373"/>
                  <a:pt x="53713" y="2525"/>
                </a:cubicBezTo>
                <a:cubicBezTo>
                  <a:pt x="52889" y="2690"/>
                  <a:pt x="52007" y="2870"/>
                  <a:pt x="51140" y="2907"/>
                </a:cubicBezTo>
                <a:cubicBezTo>
                  <a:pt x="50736" y="3051"/>
                  <a:pt x="50524" y="3115"/>
                  <a:pt x="50428" y="3136"/>
                </a:cubicBezTo>
                <a:cubicBezTo>
                  <a:pt x="50440" y="3135"/>
                  <a:pt x="50453" y="3135"/>
                  <a:pt x="50466" y="3135"/>
                </a:cubicBezTo>
                <a:cubicBezTo>
                  <a:pt x="50539" y="3135"/>
                  <a:pt x="50634" y="3151"/>
                  <a:pt x="50683" y="3232"/>
                </a:cubicBezTo>
                <a:cubicBezTo>
                  <a:pt x="50322" y="3247"/>
                  <a:pt x="49720" y="3390"/>
                  <a:pt x="49425" y="3390"/>
                </a:cubicBezTo>
                <a:cubicBezTo>
                  <a:pt x="49312" y="3390"/>
                  <a:pt x="49245" y="3369"/>
                  <a:pt x="49253" y="3311"/>
                </a:cubicBezTo>
                <a:lnTo>
                  <a:pt x="49376" y="3269"/>
                </a:lnTo>
                <a:cubicBezTo>
                  <a:pt x="49381" y="3236"/>
                  <a:pt x="49349" y="3222"/>
                  <a:pt x="49290" y="3222"/>
                </a:cubicBezTo>
                <a:cubicBezTo>
                  <a:pt x="48989" y="3222"/>
                  <a:pt x="47973" y="3582"/>
                  <a:pt x="47448" y="3582"/>
                </a:cubicBezTo>
                <a:cubicBezTo>
                  <a:pt x="47413" y="3582"/>
                  <a:pt x="47381" y="3580"/>
                  <a:pt x="47351" y="3577"/>
                </a:cubicBezTo>
                <a:lnTo>
                  <a:pt x="47351" y="3577"/>
                </a:lnTo>
                <a:lnTo>
                  <a:pt x="47686" y="3726"/>
                </a:lnTo>
                <a:lnTo>
                  <a:pt x="46766" y="3869"/>
                </a:lnTo>
                <a:lnTo>
                  <a:pt x="47000" y="3779"/>
                </a:lnTo>
                <a:lnTo>
                  <a:pt x="47000" y="3779"/>
                </a:lnTo>
                <a:cubicBezTo>
                  <a:pt x="45055" y="4390"/>
                  <a:pt x="43609" y="4640"/>
                  <a:pt x="42185" y="4869"/>
                </a:cubicBezTo>
                <a:cubicBezTo>
                  <a:pt x="41829" y="4927"/>
                  <a:pt x="41478" y="4980"/>
                  <a:pt x="41116" y="5044"/>
                </a:cubicBezTo>
                <a:cubicBezTo>
                  <a:pt x="40760" y="5108"/>
                  <a:pt x="40394" y="5177"/>
                  <a:pt x="40016" y="5262"/>
                </a:cubicBezTo>
                <a:cubicBezTo>
                  <a:pt x="39267" y="5421"/>
                  <a:pt x="38464" y="5629"/>
                  <a:pt x="37555" y="5932"/>
                </a:cubicBezTo>
                <a:cubicBezTo>
                  <a:pt x="37656" y="5857"/>
                  <a:pt x="37675" y="5830"/>
                  <a:pt x="37644" y="5830"/>
                </a:cubicBezTo>
                <a:cubicBezTo>
                  <a:pt x="37559" y="5830"/>
                  <a:pt x="37110" y="6024"/>
                  <a:pt x="36878" y="6024"/>
                </a:cubicBezTo>
                <a:cubicBezTo>
                  <a:pt x="36813" y="6024"/>
                  <a:pt x="36765" y="6009"/>
                  <a:pt x="36748" y="5969"/>
                </a:cubicBezTo>
                <a:cubicBezTo>
                  <a:pt x="36661" y="5960"/>
                  <a:pt x="36577" y="5955"/>
                  <a:pt x="36494" y="5955"/>
                </a:cubicBezTo>
                <a:cubicBezTo>
                  <a:pt x="35619" y="5955"/>
                  <a:pt x="34961" y="6437"/>
                  <a:pt x="34276" y="6665"/>
                </a:cubicBezTo>
                <a:cubicBezTo>
                  <a:pt x="34276" y="6676"/>
                  <a:pt x="34271" y="6692"/>
                  <a:pt x="34228" y="6724"/>
                </a:cubicBezTo>
                <a:lnTo>
                  <a:pt x="32884" y="6984"/>
                </a:lnTo>
                <a:cubicBezTo>
                  <a:pt x="33036" y="6881"/>
                  <a:pt x="33085" y="6843"/>
                  <a:pt x="33072" y="6843"/>
                </a:cubicBezTo>
                <a:cubicBezTo>
                  <a:pt x="33054" y="6843"/>
                  <a:pt x="32923" y="6913"/>
                  <a:pt x="32788" y="6984"/>
                </a:cubicBezTo>
                <a:cubicBezTo>
                  <a:pt x="32643" y="7063"/>
                  <a:pt x="32495" y="7144"/>
                  <a:pt x="32483" y="7144"/>
                </a:cubicBezTo>
                <a:cubicBezTo>
                  <a:pt x="32475" y="7144"/>
                  <a:pt x="32520" y="7113"/>
                  <a:pt x="32650" y="7032"/>
                </a:cubicBezTo>
                <a:lnTo>
                  <a:pt x="32650" y="7032"/>
                </a:lnTo>
                <a:cubicBezTo>
                  <a:pt x="29099" y="7579"/>
                  <a:pt x="24598" y="8876"/>
                  <a:pt x="20542" y="9769"/>
                </a:cubicBezTo>
                <a:lnTo>
                  <a:pt x="20739" y="9806"/>
                </a:lnTo>
                <a:cubicBezTo>
                  <a:pt x="19713" y="10040"/>
                  <a:pt x="18470" y="10460"/>
                  <a:pt x="17662" y="10529"/>
                </a:cubicBezTo>
                <a:cubicBezTo>
                  <a:pt x="16859" y="10598"/>
                  <a:pt x="16019" y="11156"/>
                  <a:pt x="15727" y="11252"/>
                </a:cubicBezTo>
                <a:cubicBezTo>
                  <a:pt x="15256" y="11458"/>
                  <a:pt x="14776" y="11520"/>
                  <a:pt x="14527" y="11520"/>
                </a:cubicBezTo>
                <a:cubicBezTo>
                  <a:pt x="14391" y="11520"/>
                  <a:pt x="14324" y="11502"/>
                  <a:pt x="14364" y="11478"/>
                </a:cubicBezTo>
                <a:lnTo>
                  <a:pt x="14364" y="11478"/>
                </a:lnTo>
                <a:cubicBezTo>
                  <a:pt x="13946" y="11615"/>
                  <a:pt x="13548" y="11799"/>
                  <a:pt x="13107" y="11975"/>
                </a:cubicBezTo>
                <a:cubicBezTo>
                  <a:pt x="12644" y="12161"/>
                  <a:pt x="12124" y="12336"/>
                  <a:pt x="11486" y="12448"/>
                </a:cubicBezTo>
                <a:cubicBezTo>
                  <a:pt x="11459" y="12440"/>
                  <a:pt x="11426" y="12436"/>
                  <a:pt x="11386" y="12436"/>
                </a:cubicBezTo>
                <a:cubicBezTo>
                  <a:pt x="10760" y="12436"/>
                  <a:pt x="8630" y="13380"/>
                  <a:pt x="8121" y="13380"/>
                </a:cubicBezTo>
                <a:cubicBezTo>
                  <a:pt x="8063" y="13380"/>
                  <a:pt x="8027" y="13368"/>
                  <a:pt x="8015" y="13341"/>
                </a:cubicBezTo>
                <a:lnTo>
                  <a:pt x="8010" y="13367"/>
                </a:lnTo>
                <a:cubicBezTo>
                  <a:pt x="7181" y="13484"/>
                  <a:pt x="6410" y="13739"/>
                  <a:pt x="5629" y="14000"/>
                </a:cubicBezTo>
                <a:cubicBezTo>
                  <a:pt x="5236" y="14127"/>
                  <a:pt x="4842" y="14260"/>
                  <a:pt x="4433" y="14377"/>
                </a:cubicBezTo>
                <a:cubicBezTo>
                  <a:pt x="4024" y="14494"/>
                  <a:pt x="3604" y="14600"/>
                  <a:pt x="3163" y="14675"/>
                </a:cubicBezTo>
                <a:cubicBezTo>
                  <a:pt x="3163" y="14675"/>
                  <a:pt x="3189" y="14643"/>
                  <a:pt x="3242" y="14611"/>
                </a:cubicBezTo>
                <a:lnTo>
                  <a:pt x="3242" y="14611"/>
                </a:lnTo>
                <a:lnTo>
                  <a:pt x="0" y="16503"/>
                </a:lnTo>
                <a:lnTo>
                  <a:pt x="1276" y="17199"/>
                </a:lnTo>
                <a:lnTo>
                  <a:pt x="4529" y="17130"/>
                </a:lnTo>
                <a:lnTo>
                  <a:pt x="8605" y="15902"/>
                </a:lnTo>
                <a:lnTo>
                  <a:pt x="12692" y="14706"/>
                </a:lnTo>
                <a:lnTo>
                  <a:pt x="16025" y="14005"/>
                </a:lnTo>
                <a:lnTo>
                  <a:pt x="16854" y="13829"/>
                </a:lnTo>
                <a:lnTo>
                  <a:pt x="17688" y="13665"/>
                </a:lnTo>
                <a:lnTo>
                  <a:pt x="19357" y="13325"/>
                </a:lnTo>
                <a:cubicBezTo>
                  <a:pt x="24693" y="11948"/>
                  <a:pt x="30051" y="10651"/>
                  <a:pt x="35429" y="9439"/>
                </a:cubicBezTo>
                <a:lnTo>
                  <a:pt x="36535" y="8961"/>
                </a:lnTo>
                <a:cubicBezTo>
                  <a:pt x="37348" y="8881"/>
                  <a:pt x="38209" y="8754"/>
                  <a:pt x="39097" y="8584"/>
                </a:cubicBezTo>
                <a:cubicBezTo>
                  <a:pt x="39984" y="8419"/>
                  <a:pt x="40898" y="8212"/>
                  <a:pt x="41818" y="8004"/>
                </a:cubicBezTo>
                <a:cubicBezTo>
                  <a:pt x="42737" y="7808"/>
                  <a:pt x="43668" y="7600"/>
                  <a:pt x="44582" y="7420"/>
                </a:cubicBezTo>
                <a:cubicBezTo>
                  <a:pt x="45044" y="7329"/>
                  <a:pt x="45496" y="7244"/>
                  <a:pt x="45948" y="7170"/>
                </a:cubicBezTo>
                <a:cubicBezTo>
                  <a:pt x="46394" y="7101"/>
                  <a:pt x="46840" y="7037"/>
                  <a:pt x="47276" y="6989"/>
                </a:cubicBezTo>
                <a:lnTo>
                  <a:pt x="47308" y="6782"/>
                </a:lnTo>
                <a:cubicBezTo>
                  <a:pt x="47727" y="6697"/>
                  <a:pt x="47956" y="6674"/>
                  <a:pt x="48102" y="6674"/>
                </a:cubicBezTo>
                <a:cubicBezTo>
                  <a:pt x="48280" y="6674"/>
                  <a:pt x="48334" y="6708"/>
                  <a:pt x="48454" y="6708"/>
                </a:cubicBezTo>
                <a:cubicBezTo>
                  <a:pt x="48463" y="6708"/>
                  <a:pt x="48473" y="6708"/>
                  <a:pt x="48483" y="6708"/>
                </a:cubicBezTo>
                <a:cubicBezTo>
                  <a:pt x="52985" y="5820"/>
                  <a:pt x="57561" y="4922"/>
                  <a:pt x="62036" y="4146"/>
                </a:cubicBezTo>
                <a:cubicBezTo>
                  <a:pt x="63157" y="3949"/>
                  <a:pt x="64268" y="3768"/>
                  <a:pt x="65374" y="3588"/>
                </a:cubicBezTo>
                <a:cubicBezTo>
                  <a:pt x="65650" y="3540"/>
                  <a:pt x="65926" y="3497"/>
                  <a:pt x="66203" y="3450"/>
                </a:cubicBezTo>
                <a:cubicBezTo>
                  <a:pt x="66474" y="3407"/>
                  <a:pt x="66755" y="3365"/>
                  <a:pt x="67011" y="3322"/>
                </a:cubicBezTo>
                <a:cubicBezTo>
                  <a:pt x="67487" y="3254"/>
                  <a:pt x="67927" y="3204"/>
                  <a:pt x="68316" y="3204"/>
                </a:cubicBezTo>
                <a:cubicBezTo>
                  <a:pt x="68353" y="3204"/>
                  <a:pt x="68389" y="3204"/>
                  <a:pt x="68424" y="3205"/>
                </a:cubicBezTo>
                <a:cubicBezTo>
                  <a:pt x="68632" y="3205"/>
                  <a:pt x="68823" y="3226"/>
                  <a:pt x="68993" y="3258"/>
                </a:cubicBezTo>
                <a:cubicBezTo>
                  <a:pt x="69163" y="3290"/>
                  <a:pt x="69312" y="3338"/>
                  <a:pt x="69455" y="3396"/>
                </a:cubicBezTo>
                <a:cubicBezTo>
                  <a:pt x="69737" y="3524"/>
                  <a:pt x="69982" y="3705"/>
                  <a:pt x="70194" y="3955"/>
                </a:cubicBezTo>
                <a:cubicBezTo>
                  <a:pt x="70630" y="4459"/>
                  <a:pt x="70928" y="5241"/>
                  <a:pt x="71060" y="6080"/>
                </a:cubicBezTo>
                <a:cubicBezTo>
                  <a:pt x="71060" y="6245"/>
                  <a:pt x="71082" y="6495"/>
                  <a:pt x="71103" y="6782"/>
                </a:cubicBezTo>
                <a:cubicBezTo>
                  <a:pt x="71119" y="7074"/>
                  <a:pt x="71135" y="7414"/>
                  <a:pt x="71130" y="7744"/>
                </a:cubicBezTo>
                <a:cubicBezTo>
                  <a:pt x="71130" y="7787"/>
                  <a:pt x="71130" y="7829"/>
                  <a:pt x="71124" y="7872"/>
                </a:cubicBezTo>
                <a:cubicBezTo>
                  <a:pt x="71124" y="7909"/>
                  <a:pt x="71124" y="7951"/>
                  <a:pt x="71119" y="7999"/>
                </a:cubicBezTo>
                <a:cubicBezTo>
                  <a:pt x="71114" y="8089"/>
                  <a:pt x="71108" y="8175"/>
                  <a:pt x="71103" y="8260"/>
                </a:cubicBezTo>
                <a:cubicBezTo>
                  <a:pt x="71087" y="8430"/>
                  <a:pt x="71076" y="8594"/>
                  <a:pt x="71060" y="8743"/>
                </a:cubicBezTo>
                <a:cubicBezTo>
                  <a:pt x="71045" y="9046"/>
                  <a:pt x="70986" y="9291"/>
                  <a:pt x="70938" y="9429"/>
                </a:cubicBezTo>
                <a:cubicBezTo>
                  <a:pt x="70944" y="10667"/>
                  <a:pt x="70773" y="11953"/>
                  <a:pt x="70444" y="13213"/>
                </a:cubicBezTo>
                <a:cubicBezTo>
                  <a:pt x="70120" y="14478"/>
                  <a:pt x="69663" y="15716"/>
                  <a:pt x="69147" y="16901"/>
                </a:cubicBezTo>
                <a:lnTo>
                  <a:pt x="69168" y="16806"/>
                </a:lnTo>
                <a:lnTo>
                  <a:pt x="68945" y="17374"/>
                </a:lnTo>
                <a:cubicBezTo>
                  <a:pt x="68913" y="17465"/>
                  <a:pt x="68871" y="17561"/>
                  <a:pt x="68834" y="17656"/>
                </a:cubicBezTo>
                <a:lnTo>
                  <a:pt x="68711" y="17938"/>
                </a:lnTo>
                <a:cubicBezTo>
                  <a:pt x="68694" y="17958"/>
                  <a:pt x="68680" y="17967"/>
                  <a:pt x="68670" y="17967"/>
                </a:cubicBezTo>
                <a:cubicBezTo>
                  <a:pt x="68659" y="17967"/>
                  <a:pt x="68653" y="17955"/>
                  <a:pt x="68653" y="17933"/>
                </a:cubicBezTo>
                <a:cubicBezTo>
                  <a:pt x="68605" y="18097"/>
                  <a:pt x="68541" y="18273"/>
                  <a:pt x="68472" y="18459"/>
                </a:cubicBezTo>
                <a:cubicBezTo>
                  <a:pt x="68403" y="18639"/>
                  <a:pt x="68313" y="18825"/>
                  <a:pt x="68222" y="19022"/>
                </a:cubicBezTo>
                <a:cubicBezTo>
                  <a:pt x="68137" y="19213"/>
                  <a:pt x="68036" y="19415"/>
                  <a:pt x="67935" y="19617"/>
                </a:cubicBezTo>
                <a:cubicBezTo>
                  <a:pt x="67829" y="19819"/>
                  <a:pt x="67717" y="20021"/>
                  <a:pt x="67606" y="20229"/>
                </a:cubicBezTo>
                <a:cubicBezTo>
                  <a:pt x="67154" y="21047"/>
                  <a:pt x="66623" y="21881"/>
                  <a:pt x="66176" y="22620"/>
                </a:cubicBezTo>
                <a:lnTo>
                  <a:pt x="66203" y="22525"/>
                </a:lnTo>
                <a:lnTo>
                  <a:pt x="66203" y="22525"/>
                </a:lnTo>
                <a:cubicBezTo>
                  <a:pt x="65586" y="23619"/>
                  <a:pt x="64959" y="24714"/>
                  <a:pt x="64337" y="25809"/>
                </a:cubicBezTo>
                <a:cubicBezTo>
                  <a:pt x="63715" y="26904"/>
                  <a:pt x="63099" y="28004"/>
                  <a:pt x="62498" y="29115"/>
                </a:cubicBezTo>
                <a:cubicBezTo>
                  <a:pt x="61898" y="30226"/>
                  <a:pt x="61318" y="31353"/>
                  <a:pt x="60776" y="32501"/>
                </a:cubicBezTo>
                <a:cubicBezTo>
                  <a:pt x="60638" y="32788"/>
                  <a:pt x="60505" y="33075"/>
                  <a:pt x="60372" y="33367"/>
                </a:cubicBezTo>
                <a:cubicBezTo>
                  <a:pt x="60239" y="33654"/>
                  <a:pt x="60117" y="33951"/>
                  <a:pt x="59990" y="34244"/>
                </a:cubicBezTo>
                <a:cubicBezTo>
                  <a:pt x="59857" y="34531"/>
                  <a:pt x="59740" y="34828"/>
                  <a:pt x="59623" y="35126"/>
                </a:cubicBezTo>
                <a:cubicBezTo>
                  <a:pt x="59501" y="35429"/>
                  <a:pt x="59378" y="35721"/>
                  <a:pt x="59272" y="36024"/>
                </a:cubicBezTo>
                <a:lnTo>
                  <a:pt x="58937" y="36933"/>
                </a:lnTo>
                <a:lnTo>
                  <a:pt x="58640" y="37853"/>
                </a:lnTo>
                <a:lnTo>
                  <a:pt x="58565" y="38086"/>
                </a:lnTo>
                <a:lnTo>
                  <a:pt x="58496" y="38320"/>
                </a:lnTo>
                <a:lnTo>
                  <a:pt x="58363" y="38788"/>
                </a:lnTo>
                <a:lnTo>
                  <a:pt x="58230" y="39256"/>
                </a:lnTo>
                <a:lnTo>
                  <a:pt x="58113" y="39734"/>
                </a:lnTo>
                <a:lnTo>
                  <a:pt x="57996" y="40207"/>
                </a:lnTo>
                <a:lnTo>
                  <a:pt x="57943" y="40446"/>
                </a:lnTo>
                <a:cubicBezTo>
                  <a:pt x="57922" y="40526"/>
                  <a:pt x="57906" y="40606"/>
                  <a:pt x="57890" y="40691"/>
                </a:cubicBezTo>
                <a:lnTo>
                  <a:pt x="57800" y="41174"/>
                </a:lnTo>
                <a:lnTo>
                  <a:pt x="57720" y="41573"/>
                </a:lnTo>
                <a:cubicBezTo>
                  <a:pt x="57688" y="41711"/>
                  <a:pt x="57672" y="41849"/>
                  <a:pt x="57651" y="41982"/>
                </a:cubicBezTo>
                <a:cubicBezTo>
                  <a:pt x="57630" y="42120"/>
                  <a:pt x="57619" y="42253"/>
                  <a:pt x="57608" y="42391"/>
                </a:cubicBezTo>
                <a:lnTo>
                  <a:pt x="57566" y="42790"/>
                </a:lnTo>
                <a:lnTo>
                  <a:pt x="57486" y="43598"/>
                </a:lnTo>
                <a:lnTo>
                  <a:pt x="57449" y="44002"/>
                </a:lnTo>
                <a:lnTo>
                  <a:pt x="57438" y="44103"/>
                </a:lnTo>
                <a:lnTo>
                  <a:pt x="57433" y="44151"/>
                </a:lnTo>
                <a:cubicBezTo>
                  <a:pt x="57433" y="44167"/>
                  <a:pt x="57422" y="44188"/>
                  <a:pt x="57444" y="44193"/>
                </a:cubicBezTo>
                <a:lnTo>
                  <a:pt x="57630" y="44273"/>
                </a:lnTo>
                <a:cubicBezTo>
                  <a:pt x="57880" y="44379"/>
                  <a:pt x="58129" y="44480"/>
                  <a:pt x="58379" y="44587"/>
                </a:cubicBezTo>
                <a:cubicBezTo>
                  <a:pt x="58624" y="44693"/>
                  <a:pt x="58879" y="44788"/>
                  <a:pt x="59129" y="44889"/>
                </a:cubicBezTo>
                <a:lnTo>
                  <a:pt x="59522" y="45017"/>
                </a:lnTo>
                <a:lnTo>
                  <a:pt x="59718" y="45081"/>
                </a:lnTo>
                <a:cubicBezTo>
                  <a:pt x="59788" y="45102"/>
                  <a:pt x="59857" y="45118"/>
                  <a:pt x="59926" y="45134"/>
                </a:cubicBezTo>
                <a:lnTo>
                  <a:pt x="60335" y="45235"/>
                </a:lnTo>
                <a:cubicBezTo>
                  <a:pt x="60468" y="45267"/>
                  <a:pt x="60622" y="45288"/>
                  <a:pt x="60696" y="45304"/>
                </a:cubicBezTo>
                <a:lnTo>
                  <a:pt x="60835" y="45331"/>
                </a:lnTo>
                <a:lnTo>
                  <a:pt x="60973" y="45347"/>
                </a:lnTo>
                <a:lnTo>
                  <a:pt x="61244" y="45384"/>
                </a:lnTo>
                <a:cubicBezTo>
                  <a:pt x="61692" y="45436"/>
                  <a:pt x="62140" y="45462"/>
                  <a:pt x="62583" y="45462"/>
                </a:cubicBezTo>
                <a:cubicBezTo>
                  <a:pt x="62860" y="45462"/>
                  <a:pt x="63135" y="45452"/>
                  <a:pt x="63407" y="45432"/>
                </a:cubicBezTo>
                <a:cubicBezTo>
                  <a:pt x="63763" y="45416"/>
                  <a:pt x="64114" y="45373"/>
                  <a:pt x="64459" y="45325"/>
                </a:cubicBezTo>
                <a:cubicBezTo>
                  <a:pt x="64805" y="45277"/>
                  <a:pt x="65150" y="45224"/>
                  <a:pt x="65490" y="45155"/>
                </a:cubicBezTo>
                <a:cubicBezTo>
                  <a:pt x="66165" y="45022"/>
                  <a:pt x="66825" y="44858"/>
                  <a:pt x="67478" y="44672"/>
                </a:cubicBezTo>
                <a:cubicBezTo>
                  <a:pt x="68701" y="44379"/>
                  <a:pt x="69907" y="43943"/>
                  <a:pt x="71087" y="43476"/>
                </a:cubicBezTo>
                <a:cubicBezTo>
                  <a:pt x="72262" y="43013"/>
                  <a:pt x="73463" y="42519"/>
                  <a:pt x="74680" y="42009"/>
                </a:cubicBezTo>
                <a:cubicBezTo>
                  <a:pt x="77114" y="40994"/>
                  <a:pt x="79628" y="39941"/>
                  <a:pt x="82190" y="39059"/>
                </a:cubicBezTo>
                <a:cubicBezTo>
                  <a:pt x="83184" y="38878"/>
                  <a:pt x="93298" y="34669"/>
                  <a:pt x="94164" y="34223"/>
                </a:cubicBezTo>
                <a:lnTo>
                  <a:pt x="94159" y="34223"/>
                </a:lnTo>
                <a:lnTo>
                  <a:pt x="92889" y="34467"/>
                </a:lnTo>
                <a:cubicBezTo>
                  <a:pt x="96636" y="32851"/>
                  <a:pt x="98491" y="32373"/>
                  <a:pt x="101653" y="30895"/>
                </a:cubicBezTo>
                <a:lnTo>
                  <a:pt x="101653" y="30895"/>
                </a:lnTo>
                <a:lnTo>
                  <a:pt x="101494" y="31012"/>
                </a:lnTo>
                <a:cubicBezTo>
                  <a:pt x="101988" y="30880"/>
                  <a:pt x="102052" y="30268"/>
                  <a:pt x="107505" y="28801"/>
                </a:cubicBezTo>
                <a:lnTo>
                  <a:pt x="107515" y="28823"/>
                </a:lnTo>
                <a:cubicBezTo>
                  <a:pt x="107675" y="28750"/>
                  <a:pt x="107676" y="28708"/>
                  <a:pt x="107966" y="28637"/>
                </a:cubicBezTo>
                <a:lnTo>
                  <a:pt x="107966" y="28637"/>
                </a:lnTo>
                <a:lnTo>
                  <a:pt x="107101" y="28839"/>
                </a:lnTo>
                <a:cubicBezTo>
                  <a:pt x="107622" y="28568"/>
                  <a:pt x="108047" y="28270"/>
                  <a:pt x="108759" y="27967"/>
                </a:cubicBezTo>
                <a:cubicBezTo>
                  <a:pt x="108816" y="27956"/>
                  <a:pt x="108862" y="27951"/>
                  <a:pt x="108899" y="27951"/>
                </a:cubicBezTo>
                <a:cubicBezTo>
                  <a:pt x="108967" y="27951"/>
                  <a:pt x="109004" y="27967"/>
                  <a:pt x="109025" y="27988"/>
                </a:cubicBezTo>
                <a:lnTo>
                  <a:pt x="110773" y="27244"/>
                </a:lnTo>
                <a:lnTo>
                  <a:pt x="111369" y="27175"/>
                </a:lnTo>
                <a:cubicBezTo>
                  <a:pt x="111879" y="26877"/>
                  <a:pt x="111512" y="26670"/>
                  <a:pt x="113022" y="26266"/>
                </a:cubicBezTo>
                <a:lnTo>
                  <a:pt x="113022" y="26266"/>
                </a:lnTo>
                <a:cubicBezTo>
                  <a:pt x="113018" y="26266"/>
                  <a:pt x="113014" y="26266"/>
                  <a:pt x="113010" y="26266"/>
                </a:cubicBezTo>
                <a:cubicBezTo>
                  <a:pt x="112405" y="26266"/>
                  <a:pt x="113685" y="25851"/>
                  <a:pt x="113463" y="25814"/>
                </a:cubicBezTo>
                <a:cubicBezTo>
                  <a:pt x="113548" y="25814"/>
                  <a:pt x="113728" y="25788"/>
                  <a:pt x="113877" y="25767"/>
                </a:cubicBezTo>
                <a:cubicBezTo>
                  <a:pt x="114722" y="25400"/>
                  <a:pt x="116311" y="24693"/>
                  <a:pt x="116668" y="24427"/>
                </a:cubicBezTo>
                <a:lnTo>
                  <a:pt x="116668" y="24427"/>
                </a:lnTo>
                <a:cubicBezTo>
                  <a:pt x="116667" y="24427"/>
                  <a:pt x="113138" y="25320"/>
                  <a:pt x="112145" y="25458"/>
                </a:cubicBezTo>
                <a:cubicBezTo>
                  <a:pt x="112675" y="25275"/>
                  <a:pt x="112805" y="25221"/>
                  <a:pt x="112759" y="25221"/>
                </a:cubicBezTo>
                <a:cubicBezTo>
                  <a:pt x="112700" y="25221"/>
                  <a:pt x="112338" y="25313"/>
                  <a:pt x="112187" y="25326"/>
                </a:cubicBezTo>
                <a:lnTo>
                  <a:pt x="112123" y="25411"/>
                </a:lnTo>
                <a:cubicBezTo>
                  <a:pt x="111379" y="25650"/>
                  <a:pt x="111326" y="25517"/>
                  <a:pt x="110954" y="25623"/>
                </a:cubicBezTo>
                <a:cubicBezTo>
                  <a:pt x="110954" y="25634"/>
                  <a:pt x="110970" y="25644"/>
                  <a:pt x="110986" y="25655"/>
                </a:cubicBezTo>
                <a:lnTo>
                  <a:pt x="111028" y="25618"/>
                </a:lnTo>
                <a:lnTo>
                  <a:pt x="111028" y="25618"/>
                </a:lnTo>
                <a:cubicBezTo>
                  <a:pt x="111071" y="25628"/>
                  <a:pt x="111055" y="25650"/>
                  <a:pt x="111023" y="25682"/>
                </a:cubicBezTo>
                <a:cubicBezTo>
                  <a:pt x="111044" y="25703"/>
                  <a:pt x="111018" y="25740"/>
                  <a:pt x="110821" y="25809"/>
                </a:cubicBezTo>
                <a:lnTo>
                  <a:pt x="110853" y="25783"/>
                </a:lnTo>
                <a:lnTo>
                  <a:pt x="110853" y="25783"/>
                </a:lnTo>
                <a:cubicBezTo>
                  <a:pt x="110555" y="25921"/>
                  <a:pt x="110024" y="26112"/>
                  <a:pt x="109795" y="26192"/>
                </a:cubicBezTo>
                <a:lnTo>
                  <a:pt x="109748" y="26080"/>
                </a:lnTo>
                <a:cubicBezTo>
                  <a:pt x="109296" y="26511"/>
                  <a:pt x="106011" y="27196"/>
                  <a:pt x="105288" y="27478"/>
                </a:cubicBezTo>
                <a:cubicBezTo>
                  <a:pt x="104512" y="27627"/>
                  <a:pt x="103683" y="28164"/>
                  <a:pt x="102753" y="28456"/>
                </a:cubicBezTo>
                <a:cubicBezTo>
                  <a:pt x="102112" y="28693"/>
                  <a:pt x="101884" y="28745"/>
                  <a:pt x="101763" y="28745"/>
                </a:cubicBezTo>
                <a:cubicBezTo>
                  <a:pt x="101671" y="28745"/>
                  <a:pt x="101642" y="28715"/>
                  <a:pt x="101539" y="28715"/>
                </a:cubicBezTo>
                <a:cubicBezTo>
                  <a:pt x="101472" y="28715"/>
                  <a:pt x="101374" y="28727"/>
                  <a:pt x="101207" y="28770"/>
                </a:cubicBezTo>
                <a:cubicBezTo>
                  <a:pt x="100771" y="28906"/>
                  <a:pt x="100795" y="28928"/>
                  <a:pt x="100906" y="28928"/>
                </a:cubicBezTo>
                <a:cubicBezTo>
                  <a:pt x="100958" y="28928"/>
                  <a:pt x="101027" y="28923"/>
                  <a:pt x="101080" y="28923"/>
                </a:cubicBezTo>
                <a:cubicBezTo>
                  <a:pt x="101157" y="28923"/>
                  <a:pt x="101197" y="28933"/>
                  <a:pt x="101084" y="28982"/>
                </a:cubicBezTo>
                <a:lnTo>
                  <a:pt x="99942" y="29258"/>
                </a:lnTo>
                <a:cubicBezTo>
                  <a:pt x="100341" y="29088"/>
                  <a:pt x="100333" y="29055"/>
                  <a:pt x="100240" y="29055"/>
                </a:cubicBezTo>
                <a:cubicBezTo>
                  <a:pt x="100189" y="29055"/>
                  <a:pt x="100111" y="29065"/>
                  <a:pt x="100064" y="29067"/>
                </a:cubicBezTo>
                <a:cubicBezTo>
                  <a:pt x="99123" y="29418"/>
                  <a:pt x="97566" y="29806"/>
                  <a:pt x="97369" y="30141"/>
                </a:cubicBezTo>
                <a:cubicBezTo>
                  <a:pt x="96067" y="30539"/>
                  <a:pt x="96025" y="30454"/>
                  <a:pt x="95482" y="30656"/>
                </a:cubicBezTo>
                <a:cubicBezTo>
                  <a:pt x="95647" y="30630"/>
                  <a:pt x="95935" y="30551"/>
                  <a:pt x="96036" y="30551"/>
                </a:cubicBezTo>
                <a:cubicBezTo>
                  <a:pt x="96056" y="30551"/>
                  <a:pt x="96069" y="30554"/>
                  <a:pt x="96072" y="30561"/>
                </a:cubicBezTo>
                <a:cubicBezTo>
                  <a:pt x="95735" y="30627"/>
                  <a:pt x="95729" y="30658"/>
                  <a:pt x="95824" y="30658"/>
                </a:cubicBezTo>
                <a:cubicBezTo>
                  <a:pt x="95881" y="30658"/>
                  <a:pt x="95976" y="30646"/>
                  <a:pt x="96056" y="30624"/>
                </a:cubicBezTo>
                <a:lnTo>
                  <a:pt x="96056" y="30624"/>
                </a:lnTo>
                <a:cubicBezTo>
                  <a:pt x="95328" y="31028"/>
                  <a:pt x="91900" y="31815"/>
                  <a:pt x="91836" y="32123"/>
                </a:cubicBezTo>
                <a:lnTo>
                  <a:pt x="91815" y="32081"/>
                </a:lnTo>
                <a:lnTo>
                  <a:pt x="91815" y="32081"/>
                </a:lnTo>
                <a:cubicBezTo>
                  <a:pt x="91709" y="32336"/>
                  <a:pt x="92070" y="32394"/>
                  <a:pt x="91571" y="32713"/>
                </a:cubicBezTo>
                <a:lnTo>
                  <a:pt x="91183" y="32777"/>
                </a:lnTo>
                <a:lnTo>
                  <a:pt x="90672" y="33069"/>
                </a:lnTo>
                <a:cubicBezTo>
                  <a:pt x="90572" y="33091"/>
                  <a:pt x="90508" y="33100"/>
                  <a:pt x="90469" y="33100"/>
                </a:cubicBezTo>
                <a:cubicBezTo>
                  <a:pt x="90356" y="33100"/>
                  <a:pt x="90443" y="33030"/>
                  <a:pt x="90439" y="33011"/>
                </a:cubicBezTo>
                <a:lnTo>
                  <a:pt x="90439" y="33011"/>
                </a:lnTo>
                <a:cubicBezTo>
                  <a:pt x="89588" y="33447"/>
                  <a:pt x="88323" y="33840"/>
                  <a:pt x="87244" y="34244"/>
                </a:cubicBezTo>
                <a:lnTo>
                  <a:pt x="88573" y="34286"/>
                </a:lnTo>
                <a:cubicBezTo>
                  <a:pt x="87627" y="34531"/>
                  <a:pt x="85910" y="34951"/>
                  <a:pt x="85799" y="35179"/>
                </a:cubicBezTo>
                <a:lnTo>
                  <a:pt x="85187" y="35227"/>
                </a:lnTo>
                <a:cubicBezTo>
                  <a:pt x="83258" y="35631"/>
                  <a:pt x="83986" y="35870"/>
                  <a:pt x="83226" y="36061"/>
                </a:cubicBezTo>
                <a:lnTo>
                  <a:pt x="82248" y="36242"/>
                </a:lnTo>
                <a:lnTo>
                  <a:pt x="82248" y="36242"/>
                </a:lnTo>
                <a:lnTo>
                  <a:pt x="83152" y="35886"/>
                </a:lnTo>
                <a:lnTo>
                  <a:pt x="83152" y="35886"/>
                </a:lnTo>
                <a:cubicBezTo>
                  <a:pt x="82211" y="36157"/>
                  <a:pt x="81828" y="36242"/>
                  <a:pt x="81063" y="36412"/>
                </a:cubicBezTo>
                <a:cubicBezTo>
                  <a:pt x="81063" y="36412"/>
                  <a:pt x="81058" y="36418"/>
                  <a:pt x="81058" y="36418"/>
                </a:cubicBezTo>
                <a:cubicBezTo>
                  <a:pt x="81091" y="36411"/>
                  <a:pt x="81115" y="36406"/>
                  <a:pt x="81132" y="36406"/>
                </a:cubicBezTo>
                <a:cubicBezTo>
                  <a:pt x="81142" y="36406"/>
                  <a:pt x="81149" y="36408"/>
                  <a:pt x="81153" y="36412"/>
                </a:cubicBezTo>
                <a:lnTo>
                  <a:pt x="81031" y="36465"/>
                </a:lnTo>
                <a:cubicBezTo>
                  <a:pt x="80957" y="36598"/>
                  <a:pt x="80516" y="36848"/>
                  <a:pt x="79878" y="37098"/>
                </a:cubicBezTo>
                <a:cubicBezTo>
                  <a:pt x="78964" y="37433"/>
                  <a:pt x="78310" y="37847"/>
                  <a:pt x="76795" y="38235"/>
                </a:cubicBezTo>
                <a:lnTo>
                  <a:pt x="76508" y="38565"/>
                </a:lnTo>
                <a:lnTo>
                  <a:pt x="75387" y="38884"/>
                </a:lnTo>
                <a:lnTo>
                  <a:pt x="75323" y="38735"/>
                </a:lnTo>
                <a:cubicBezTo>
                  <a:pt x="76386" y="38320"/>
                  <a:pt x="78358" y="37465"/>
                  <a:pt x="79718" y="36917"/>
                </a:cubicBezTo>
                <a:lnTo>
                  <a:pt x="79713" y="36837"/>
                </a:lnTo>
                <a:cubicBezTo>
                  <a:pt x="78911" y="37162"/>
                  <a:pt x="78018" y="37592"/>
                  <a:pt x="77476" y="37794"/>
                </a:cubicBezTo>
                <a:cubicBezTo>
                  <a:pt x="77339" y="37832"/>
                  <a:pt x="77087" y="37879"/>
                  <a:pt x="76927" y="37879"/>
                </a:cubicBezTo>
                <a:cubicBezTo>
                  <a:pt x="76807" y="37879"/>
                  <a:pt x="76739" y="37852"/>
                  <a:pt x="76811" y="37776"/>
                </a:cubicBezTo>
                <a:lnTo>
                  <a:pt x="76811" y="37776"/>
                </a:lnTo>
                <a:lnTo>
                  <a:pt x="76482" y="38033"/>
                </a:lnTo>
                <a:cubicBezTo>
                  <a:pt x="73792" y="39128"/>
                  <a:pt x="73776" y="39139"/>
                  <a:pt x="70896" y="40095"/>
                </a:cubicBezTo>
                <a:lnTo>
                  <a:pt x="71172" y="40074"/>
                </a:lnTo>
                <a:lnTo>
                  <a:pt x="71172" y="40074"/>
                </a:lnTo>
                <a:cubicBezTo>
                  <a:pt x="70681" y="40315"/>
                  <a:pt x="70195" y="40555"/>
                  <a:pt x="69953" y="40555"/>
                </a:cubicBezTo>
                <a:cubicBezTo>
                  <a:pt x="69928" y="40555"/>
                  <a:pt x="69906" y="40553"/>
                  <a:pt x="69886" y="40547"/>
                </a:cubicBezTo>
                <a:cubicBezTo>
                  <a:pt x="69041" y="40877"/>
                  <a:pt x="68190" y="41174"/>
                  <a:pt x="67409" y="41387"/>
                </a:cubicBezTo>
                <a:cubicBezTo>
                  <a:pt x="66628" y="41605"/>
                  <a:pt x="65916" y="41732"/>
                  <a:pt x="65368" y="41770"/>
                </a:cubicBezTo>
                <a:cubicBezTo>
                  <a:pt x="65304" y="41849"/>
                  <a:pt x="65246" y="41929"/>
                  <a:pt x="65182" y="42003"/>
                </a:cubicBezTo>
                <a:cubicBezTo>
                  <a:pt x="65110" y="42019"/>
                  <a:pt x="65029" y="42023"/>
                  <a:pt x="64944" y="42023"/>
                </a:cubicBezTo>
                <a:cubicBezTo>
                  <a:pt x="64824" y="42023"/>
                  <a:pt x="64697" y="42014"/>
                  <a:pt x="64582" y="42014"/>
                </a:cubicBezTo>
                <a:cubicBezTo>
                  <a:pt x="64486" y="42014"/>
                  <a:pt x="64396" y="42019"/>
                  <a:pt x="64321" y="42046"/>
                </a:cubicBezTo>
                <a:cubicBezTo>
                  <a:pt x="64247" y="42067"/>
                  <a:pt x="64188" y="42110"/>
                  <a:pt x="64156" y="42184"/>
                </a:cubicBezTo>
                <a:cubicBezTo>
                  <a:pt x="64040" y="42216"/>
                  <a:pt x="63923" y="42248"/>
                  <a:pt x="63800" y="42280"/>
                </a:cubicBezTo>
                <a:cubicBezTo>
                  <a:pt x="63683" y="42312"/>
                  <a:pt x="63566" y="42333"/>
                  <a:pt x="63444" y="42360"/>
                </a:cubicBezTo>
                <a:cubicBezTo>
                  <a:pt x="63216" y="42376"/>
                  <a:pt x="63035" y="42413"/>
                  <a:pt x="62844" y="42434"/>
                </a:cubicBezTo>
                <a:cubicBezTo>
                  <a:pt x="62772" y="42442"/>
                  <a:pt x="62698" y="42447"/>
                  <a:pt x="62621" y="42447"/>
                </a:cubicBezTo>
                <a:cubicBezTo>
                  <a:pt x="62494" y="42447"/>
                  <a:pt x="62356" y="42433"/>
                  <a:pt x="62201" y="42397"/>
                </a:cubicBezTo>
                <a:lnTo>
                  <a:pt x="62195" y="42397"/>
                </a:lnTo>
                <a:cubicBezTo>
                  <a:pt x="62163" y="42391"/>
                  <a:pt x="62131" y="42381"/>
                  <a:pt x="62100" y="42370"/>
                </a:cubicBezTo>
                <a:lnTo>
                  <a:pt x="62100" y="42370"/>
                </a:lnTo>
                <a:cubicBezTo>
                  <a:pt x="62100" y="42376"/>
                  <a:pt x="62105" y="42381"/>
                  <a:pt x="62105" y="42386"/>
                </a:cubicBezTo>
                <a:cubicBezTo>
                  <a:pt x="61887" y="42358"/>
                  <a:pt x="61770" y="42343"/>
                  <a:pt x="61701" y="42343"/>
                </a:cubicBezTo>
                <a:cubicBezTo>
                  <a:pt x="61691" y="42343"/>
                  <a:pt x="61682" y="42343"/>
                  <a:pt x="61674" y="42344"/>
                </a:cubicBezTo>
                <a:cubicBezTo>
                  <a:pt x="61611" y="42349"/>
                  <a:pt x="61605" y="42365"/>
                  <a:pt x="61595" y="42386"/>
                </a:cubicBezTo>
                <a:cubicBezTo>
                  <a:pt x="61585" y="42405"/>
                  <a:pt x="61572" y="42419"/>
                  <a:pt x="61517" y="42419"/>
                </a:cubicBezTo>
                <a:cubicBezTo>
                  <a:pt x="61508" y="42419"/>
                  <a:pt x="61499" y="42419"/>
                  <a:pt x="61488" y="42418"/>
                </a:cubicBezTo>
                <a:cubicBezTo>
                  <a:pt x="61446" y="42418"/>
                  <a:pt x="61387" y="42407"/>
                  <a:pt x="61308" y="42397"/>
                </a:cubicBezTo>
                <a:cubicBezTo>
                  <a:pt x="61265" y="42386"/>
                  <a:pt x="61223" y="42376"/>
                  <a:pt x="61169" y="42360"/>
                </a:cubicBezTo>
                <a:cubicBezTo>
                  <a:pt x="61154" y="42360"/>
                  <a:pt x="61143" y="42354"/>
                  <a:pt x="61127" y="42349"/>
                </a:cubicBezTo>
                <a:cubicBezTo>
                  <a:pt x="61122" y="42349"/>
                  <a:pt x="61116" y="42344"/>
                  <a:pt x="61111" y="42344"/>
                </a:cubicBezTo>
                <a:cubicBezTo>
                  <a:pt x="61100" y="42338"/>
                  <a:pt x="61090" y="42333"/>
                  <a:pt x="61079" y="42328"/>
                </a:cubicBezTo>
                <a:cubicBezTo>
                  <a:pt x="61068" y="42301"/>
                  <a:pt x="61055" y="42291"/>
                  <a:pt x="61040" y="42291"/>
                </a:cubicBezTo>
                <a:cubicBezTo>
                  <a:pt x="61012" y="42291"/>
                  <a:pt x="60976" y="42325"/>
                  <a:pt x="60925" y="42360"/>
                </a:cubicBezTo>
                <a:cubicBezTo>
                  <a:pt x="60888" y="42386"/>
                  <a:pt x="60840" y="42413"/>
                  <a:pt x="60787" y="42429"/>
                </a:cubicBezTo>
                <a:cubicBezTo>
                  <a:pt x="60769" y="42433"/>
                  <a:pt x="60750" y="42435"/>
                  <a:pt x="60731" y="42435"/>
                </a:cubicBezTo>
                <a:cubicBezTo>
                  <a:pt x="60698" y="42435"/>
                  <a:pt x="60663" y="42428"/>
                  <a:pt x="60633" y="42407"/>
                </a:cubicBezTo>
                <a:cubicBezTo>
                  <a:pt x="60633" y="42360"/>
                  <a:pt x="60643" y="42312"/>
                  <a:pt x="60654" y="42264"/>
                </a:cubicBezTo>
                <a:cubicBezTo>
                  <a:pt x="60665" y="42243"/>
                  <a:pt x="60675" y="42221"/>
                  <a:pt x="60686" y="42200"/>
                </a:cubicBezTo>
                <a:cubicBezTo>
                  <a:pt x="60691" y="42190"/>
                  <a:pt x="60696" y="42179"/>
                  <a:pt x="60702" y="42168"/>
                </a:cubicBezTo>
                <a:lnTo>
                  <a:pt x="60744" y="42126"/>
                </a:lnTo>
                <a:cubicBezTo>
                  <a:pt x="60797" y="42035"/>
                  <a:pt x="60813" y="41993"/>
                  <a:pt x="60819" y="41950"/>
                </a:cubicBezTo>
                <a:cubicBezTo>
                  <a:pt x="60819" y="41908"/>
                  <a:pt x="60803" y="41876"/>
                  <a:pt x="60792" y="41828"/>
                </a:cubicBezTo>
                <a:cubicBezTo>
                  <a:pt x="60787" y="41817"/>
                  <a:pt x="60781" y="41802"/>
                  <a:pt x="60781" y="41791"/>
                </a:cubicBezTo>
                <a:cubicBezTo>
                  <a:pt x="60776" y="41780"/>
                  <a:pt x="60776" y="41775"/>
                  <a:pt x="60776" y="41764"/>
                </a:cubicBezTo>
                <a:cubicBezTo>
                  <a:pt x="60771" y="41764"/>
                  <a:pt x="60776" y="41748"/>
                  <a:pt x="60776" y="41738"/>
                </a:cubicBezTo>
                <a:cubicBezTo>
                  <a:pt x="60776" y="41722"/>
                  <a:pt x="60776" y="41706"/>
                  <a:pt x="60776" y="41695"/>
                </a:cubicBezTo>
                <a:cubicBezTo>
                  <a:pt x="60787" y="41584"/>
                  <a:pt x="60797" y="41461"/>
                  <a:pt x="60813" y="41329"/>
                </a:cubicBezTo>
                <a:cubicBezTo>
                  <a:pt x="60819" y="41265"/>
                  <a:pt x="60824" y="41196"/>
                  <a:pt x="60840" y="41121"/>
                </a:cubicBezTo>
                <a:cubicBezTo>
                  <a:pt x="60851" y="41047"/>
                  <a:pt x="60867" y="40967"/>
                  <a:pt x="60882" y="40887"/>
                </a:cubicBezTo>
                <a:cubicBezTo>
                  <a:pt x="60914" y="40728"/>
                  <a:pt x="60952" y="40547"/>
                  <a:pt x="61005" y="40345"/>
                </a:cubicBezTo>
                <a:cubicBezTo>
                  <a:pt x="61037" y="40255"/>
                  <a:pt x="61074" y="40170"/>
                  <a:pt x="61111" y="40090"/>
                </a:cubicBezTo>
                <a:cubicBezTo>
                  <a:pt x="61148" y="40010"/>
                  <a:pt x="61185" y="39941"/>
                  <a:pt x="61223" y="39878"/>
                </a:cubicBezTo>
                <a:cubicBezTo>
                  <a:pt x="61302" y="39755"/>
                  <a:pt x="61371" y="39665"/>
                  <a:pt x="61435" y="39617"/>
                </a:cubicBezTo>
                <a:cubicBezTo>
                  <a:pt x="61472" y="39590"/>
                  <a:pt x="61506" y="39575"/>
                  <a:pt x="61536" y="39575"/>
                </a:cubicBezTo>
                <a:cubicBezTo>
                  <a:pt x="61612" y="39575"/>
                  <a:pt x="61666" y="39664"/>
                  <a:pt x="61685" y="39862"/>
                </a:cubicBezTo>
                <a:cubicBezTo>
                  <a:pt x="61664" y="39490"/>
                  <a:pt x="61648" y="39399"/>
                  <a:pt x="61658" y="39282"/>
                </a:cubicBezTo>
                <a:cubicBezTo>
                  <a:pt x="61658" y="39229"/>
                  <a:pt x="61669" y="39165"/>
                  <a:pt x="61690" y="39059"/>
                </a:cubicBezTo>
                <a:cubicBezTo>
                  <a:pt x="61712" y="38953"/>
                  <a:pt x="61743" y="38799"/>
                  <a:pt x="61791" y="38565"/>
                </a:cubicBezTo>
                <a:cubicBezTo>
                  <a:pt x="61830" y="38536"/>
                  <a:pt x="61858" y="38522"/>
                  <a:pt x="61878" y="38522"/>
                </a:cubicBezTo>
                <a:cubicBezTo>
                  <a:pt x="61931" y="38522"/>
                  <a:pt x="61930" y="38621"/>
                  <a:pt x="61945" y="38788"/>
                </a:cubicBezTo>
                <a:cubicBezTo>
                  <a:pt x="62137" y="38405"/>
                  <a:pt x="62153" y="38278"/>
                  <a:pt x="62153" y="38166"/>
                </a:cubicBezTo>
                <a:cubicBezTo>
                  <a:pt x="62153" y="38055"/>
                  <a:pt x="62131" y="37964"/>
                  <a:pt x="62248" y="37667"/>
                </a:cubicBezTo>
                <a:cubicBezTo>
                  <a:pt x="62131" y="37422"/>
                  <a:pt x="61924" y="37114"/>
                  <a:pt x="61988" y="36907"/>
                </a:cubicBezTo>
                <a:lnTo>
                  <a:pt x="61988" y="36907"/>
                </a:lnTo>
                <a:lnTo>
                  <a:pt x="61844" y="37124"/>
                </a:lnTo>
                <a:cubicBezTo>
                  <a:pt x="61914" y="36779"/>
                  <a:pt x="62025" y="36434"/>
                  <a:pt x="62158" y="36077"/>
                </a:cubicBezTo>
                <a:cubicBezTo>
                  <a:pt x="62227" y="35902"/>
                  <a:pt x="62291" y="35721"/>
                  <a:pt x="62381" y="35546"/>
                </a:cubicBezTo>
                <a:cubicBezTo>
                  <a:pt x="62472" y="35371"/>
                  <a:pt x="62567" y="35190"/>
                  <a:pt x="62668" y="35014"/>
                </a:cubicBezTo>
                <a:lnTo>
                  <a:pt x="62748" y="35084"/>
                </a:lnTo>
                <a:lnTo>
                  <a:pt x="62902" y="34680"/>
                </a:lnTo>
                <a:cubicBezTo>
                  <a:pt x="62950" y="34547"/>
                  <a:pt x="63008" y="34414"/>
                  <a:pt x="63062" y="34281"/>
                </a:cubicBezTo>
                <a:lnTo>
                  <a:pt x="63200" y="34286"/>
                </a:lnTo>
                <a:lnTo>
                  <a:pt x="63450" y="33718"/>
                </a:lnTo>
                <a:cubicBezTo>
                  <a:pt x="63529" y="33532"/>
                  <a:pt x="63620" y="33346"/>
                  <a:pt x="63710" y="33160"/>
                </a:cubicBezTo>
                <a:lnTo>
                  <a:pt x="63710" y="33160"/>
                </a:lnTo>
                <a:lnTo>
                  <a:pt x="63604" y="33292"/>
                </a:lnTo>
                <a:cubicBezTo>
                  <a:pt x="63662" y="33160"/>
                  <a:pt x="63790" y="32878"/>
                  <a:pt x="63939" y="32564"/>
                </a:cubicBezTo>
                <a:cubicBezTo>
                  <a:pt x="64093" y="32261"/>
                  <a:pt x="64273" y="31927"/>
                  <a:pt x="64433" y="31698"/>
                </a:cubicBezTo>
                <a:lnTo>
                  <a:pt x="64481" y="31751"/>
                </a:lnTo>
                <a:cubicBezTo>
                  <a:pt x="65400" y="30486"/>
                  <a:pt x="65788" y="29237"/>
                  <a:pt x="66686" y="27627"/>
                </a:cubicBezTo>
                <a:lnTo>
                  <a:pt x="66686" y="27909"/>
                </a:lnTo>
                <a:cubicBezTo>
                  <a:pt x="67122" y="27435"/>
                  <a:pt x="66585" y="27653"/>
                  <a:pt x="67021" y="27037"/>
                </a:cubicBezTo>
                <a:lnTo>
                  <a:pt x="67021" y="27037"/>
                </a:lnTo>
                <a:lnTo>
                  <a:pt x="67186" y="27090"/>
                </a:lnTo>
                <a:cubicBezTo>
                  <a:pt x="67319" y="26410"/>
                  <a:pt x="67654" y="26378"/>
                  <a:pt x="67951" y="26022"/>
                </a:cubicBezTo>
                <a:lnTo>
                  <a:pt x="67951" y="26022"/>
                </a:lnTo>
                <a:lnTo>
                  <a:pt x="67654" y="26096"/>
                </a:lnTo>
                <a:lnTo>
                  <a:pt x="68121" y="25373"/>
                </a:lnTo>
                <a:cubicBezTo>
                  <a:pt x="68357" y="25024"/>
                  <a:pt x="68489" y="24913"/>
                  <a:pt x="68564" y="24913"/>
                </a:cubicBezTo>
                <a:cubicBezTo>
                  <a:pt x="68659" y="24913"/>
                  <a:pt x="68667" y="25087"/>
                  <a:pt x="68685" y="25187"/>
                </a:cubicBezTo>
                <a:lnTo>
                  <a:pt x="68849" y="24539"/>
                </a:lnTo>
                <a:lnTo>
                  <a:pt x="69083" y="24523"/>
                </a:lnTo>
                <a:cubicBezTo>
                  <a:pt x="69115" y="23997"/>
                  <a:pt x="69349" y="24124"/>
                  <a:pt x="69641" y="23338"/>
                </a:cubicBezTo>
                <a:cubicBezTo>
                  <a:pt x="69648" y="23336"/>
                  <a:pt x="69653" y="23335"/>
                  <a:pt x="69658" y="23335"/>
                </a:cubicBezTo>
                <a:cubicBezTo>
                  <a:pt x="69705" y="23335"/>
                  <a:pt x="69706" y="23397"/>
                  <a:pt x="69734" y="23397"/>
                </a:cubicBezTo>
                <a:cubicBezTo>
                  <a:pt x="69753" y="23397"/>
                  <a:pt x="69782" y="23371"/>
                  <a:pt x="69843" y="23285"/>
                </a:cubicBezTo>
                <a:cubicBezTo>
                  <a:pt x="69976" y="22833"/>
                  <a:pt x="70114" y="22386"/>
                  <a:pt x="70242" y="21929"/>
                </a:cubicBezTo>
                <a:lnTo>
                  <a:pt x="70242" y="21929"/>
                </a:lnTo>
                <a:cubicBezTo>
                  <a:pt x="70152" y="22200"/>
                  <a:pt x="70056" y="22461"/>
                  <a:pt x="69966" y="22727"/>
                </a:cubicBezTo>
                <a:lnTo>
                  <a:pt x="69758" y="22498"/>
                </a:lnTo>
                <a:cubicBezTo>
                  <a:pt x="69811" y="22285"/>
                  <a:pt x="69870" y="22110"/>
                  <a:pt x="69939" y="21967"/>
                </a:cubicBezTo>
                <a:cubicBezTo>
                  <a:pt x="70003" y="21823"/>
                  <a:pt x="70077" y="21701"/>
                  <a:pt x="70146" y="21589"/>
                </a:cubicBezTo>
                <a:cubicBezTo>
                  <a:pt x="70290" y="21366"/>
                  <a:pt x="70433" y="21180"/>
                  <a:pt x="70540" y="20888"/>
                </a:cubicBezTo>
                <a:lnTo>
                  <a:pt x="70540" y="20888"/>
                </a:lnTo>
                <a:lnTo>
                  <a:pt x="70423" y="21307"/>
                </a:lnTo>
                <a:cubicBezTo>
                  <a:pt x="70625" y="20840"/>
                  <a:pt x="70747" y="20601"/>
                  <a:pt x="70869" y="20425"/>
                </a:cubicBezTo>
                <a:cubicBezTo>
                  <a:pt x="70986" y="20250"/>
                  <a:pt x="71098" y="20128"/>
                  <a:pt x="71252" y="19883"/>
                </a:cubicBezTo>
                <a:lnTo>
                  <a:pt x="71252" y="19883"/>
                </a:lnTo>
                <a:cubicBezTo>
                  <a:pt x="71179" y="19963"/>
                  <a:pt x="71086" y="20065"/>
                  <a:pt x="71048" y="20065"/>
                </a:cubicBezTo>
                <a:cubicBezTo>
                  <a:pt x="71019" y="20065"/>
                  <a:pt x="71021" y="20009"/>
                  <a:pt x="71082" y="19846"/>
                </a:cubicBezTo>
                <a:cubicBezTo>
                  <a:pt x="71193" y="19564"/>
                  <a:pt x="71241" y="19740"/>
                  <a:pt x="71390" y="19490"/>
                </a:cubicBezTo>
                <a:cubicBezTo>
                  <a:pt x="71241" y="19346"/>
                  <a:pt x="71464" y="18645"/>
                  <a:pt x="71799" y="18065"/>
                </a:cubicBezTo>
                <a:cubicBezTo>
                  <a:pt x="71821" y="18081"/>
                  <a:pt x="71842" y="18108"/>
                  <a:pt x="71836" y="18156"/>
                </a:cubicBezTo>
                <a:cubicBezTo>
                  <a:pt x="71879" y="17986"/>
                  <a:pt x="71863" y="17885"/>
                  <a:pt x="72022" y="17630"/>
                </a:cubicBezTo>
                <a:lnTo>
                  <a:pt x="72155" y="17874"/>
                </a:lnTo>
                <a:cubicBezTo>
                  <a:pt x="72161" y="17773"/>
                  <a:pt x="72166" y="17672"/>
                  <a:pt x="72171" y="17571"/>
                </a:cubicBezTo>
                <a:lnTo>
                  <a:pt x="72177" y="17268"/>
                </a:lnTo>
                <a:cubicBezTo>
                  <a:pt x="72354" y="16959"/>
                  <a:pt x="72417" y="16444"/>
                  <a:pt x="72518" y="16444"/>
                </a:cubicBezTo>
                <a:cubicBezTo>
                  <a:pt x="72526" y="16444"/>
                  <a:pt x="72535" y="16448"/>
                  <a:pt x="72543" y="16455"/>
                </a:cubicBezTo>
                <a:lnTo>
                  <a:pt x="72506" y="16673"/>
                </a:lnTo>
                <a:cubicBezTo>
                  <a:pt x="72602" y="16450"/>
                  <a:pt x="72676" y="16221"/>
                  <a:pt x="72761" y="15993"/>
                </a:cubicBezTo>
                <a:lnTo>
                  <a:pt x="73016" y="15312"/>
                </a:lnTo>
                <a:lnTo>
                  <a:pt x="73240" y="14616"/>
                </a:lnTo>
                <a:cubicBezTo>
                  <a:pt x="73314" y="14382"/>
                  <a:pt x="73394" y="14154"/>
                  <a:pt x="73452" y="13915"/>
                </a:cubicBezTo>
                <a:lnTo>
                  <a:pt x="73633" y="13920"/>
                </a:lnTo>
                <a:cubicBezTo>
                  <a:pt x="73553" y="13744"/>
                  <a:pt x="73675" y="13362"/>
                  <a:pt x="73776" y="13027"/>
                </a:cubicBezTo>
                <a:cubicBezTo>
                  <a:pt x="73864" y="12690"/>
                  <a:pt x="73932" y="12399"/>
                  <a:pt x="73793" y="12399"/>
                </a:cubicBezTo>
                <a:cubicBezTo>
                  <a:pt x="73789" y="12399"/>
                  <a:pt x="73786" y="12399"/>
                  <a:pt x="73782" y="12400"/>
                </a:cubicBezTo>
                <a:cubicBezTo>
                  <a:pt x="73851" y="12272"/>
                  <a:pt x="73904" y="12070"/>
                  <a:pt x="73952" y="11852"/>
                </a:cubicBezTo>
                <a:cubicBezTo>
                  <a:pt x="73978" y="11741"/>
                  <a:pt x="73994" y="11619"/>
                  <a:pt x="74010" y="11507"/>
                </a:cubicBezTo>
                <a:cubicBezTo>
                  <a:pt x="74026" y="11390"/>
                  <a:pt x="74042" y="11273"/>
                  <a:pt x="74053" y="11161"/>
                </a:cubicBezTo>
                <a:cubicBezTo>
                  <a:pt x="74104" y="10812"/>
                  <a:pt x="74155" y="10534"/>
                  <a:pt x="74245" y="10534"/>
                </a:cubicBezTo>
                <a:cubicBezTo>
                  <a:pt x="74267" y="10534"/>
                  <a:pt x="74291" y="10551"/>
                  <a:pt x="74319" y="10587"/>
                </a:cubicBezTo>
                <a:cubicBezTo>
                  <a:pt x="74382" y="10098"/>
                  <a:pt x="74409" y="9663"/>
                  <a:pt x="74425" y="9248"/>
                </a:cubicBezTo>
                <a:cubicBezTo>
                  <a:pt x="74419" y="8834"/>
                  <a:pt x="74404" y="8440"/>
                  <a:pt x="74393" y="8036"/>
                </a:cubicBezTo>
                <a:cubicBezTo>
                  <a:pt x="74372" y="7611"/>
                  <a:pt x="74334" y="7170"/>
                  <a:pt x="74287" y="6676"/>
                </a:cubicBezTo>
                <a:cubicBezTo>
                  <a:pt x="74233" y="6187"/>
                  <a:pt x="74170" y="5639"/>
                  <a:pt x="74047" y="4991"/>
                </a:cubicBezTo>
                <a:cubicBezTo>
                  <a:pt x="74058" y="4746"/>
                  <a:pt x="74016" y="4401"/>
                  <a:pt x="73899" y="3997"/>
                </a:cubicBezTo>
                <a:cubicBezTo>
                  <a:pt x="73782" y="3593"/>
                  <a:pt x="73590" y="3125"/>
                  <a:pt x="73309" y="2647"/>
                </a:cubicBezTo>
                <a:cubicBezTo>
                  <a:pt x="73165" y="2413"/>
                  <a:pt x="73000" y="2174"/>
                  <a:pt x="72809" y="1940"/>
                </a:cubicBezTo>
                <a:cubicBezTo>
                  <a:pt x="72623" y="1712"/>
                  <a:pt x="72410" y="1494"/>
                  <a:pt x="72182" y="1286"/>
                </a:cubicBezTo>
                <a:cubicBezTo>
                  <a:pt x="71953" y="1084"/>
                  <a:pt x="71704" y="904"/>
                  <a:pt x="71454" y="750"/>
                </a:cubicBezTo>
                <a:cubicBezTo>
                  <a:pt x="71326" y="675"/>
                  <a:pt x="71204" y="596"/>
                  <a:pt x="71076" y="537"/>
                </a:cubicBezTo>
                <a:cubicBezTo>
                  <a:pt x="71013" y="505"/>
                  <a:pt x="70949" y="473"/>
                  <a:pt x="70890" y="441"/>
                </a:cubicBezTo>
                <a:cubicBezTo>
                  <a:pt x="70827" y="415"/>
                  <a:pt x="70763" y="388"/>
                  <a:pt x="70704" y="362"/>
                </a:cubicBezTo>
                <a:cubicBezTo>
                  <a:pt x="70215" y="176"/>
                  <a:pt x="69732" y="75"/>
                  <a:pt x="69291" y="32"/>
                </a:cubicBezTo>
                <a:cubicBezTo>
                  <a:pt x="69062" y="10"/>
                  <a:pt x="68844" y="1"/>
                  <a:pt x="686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4" name="Google Shape;143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812422">
            <a:off x="5269136" y="392880"/>
            <a:ext cx="484551" cy="575091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08680" y="3475355"/>
            <a:ext cx="23266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01:00</a:t>
            </a:r>
            <a:endParaRPr 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7627"/>
            <a:ext cx="8496300" cy="460375"/>
          </a:xfrm>
        </p:spPr>
        <p:txBody>
          <a:bodyPr/>
          <a:lstStyle/>
          <a:p>
            <a:pPr algn="ctr"/>
            <a:r>
              <a:rPr lang="en-US" sz="2800" b="1" dirty="0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Personal care products</a:t>
            </a:r>
            <a:endParaRPr lang="en-US" sz="2800" b="1" dirty="0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521"/>
          <a:stretch>
            <a:fillRect/>
          </a:stretch>
        </p:blipFill>
        <p:spPr>
          <a:xfrm>
            <a:off x="1134252" y="624523"/>
            <a:ext cx="6875498" cy="4548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145796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2857500" y="145796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657600" y="1457960"/>
            <a:ext cx="8001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972050" y="1457960"/>
            <a:ext cx="4572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5886450" y="1457960"/>
            <a:ext cx="7429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/>
          <p:cNvSpPr/>
          <p:nvPr/>
        </p:nvSpPr>
        <p:spPr>
          <a:xfrm>
            <a:off x="7029450" y="1457960"/>
            <a:ext cx="5715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/>
          <p:cNvSpPr/>
          <p:nvPr/>
        </p:nvSpPr>
        <p:spPr>
          <a:xfrm>
            <a:off x="2457450" y="2543810"/>
            <a:ext cx="6286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/>
          <p:cNvSpPr/>
          <p:nvPr/>
        </p:nvSpPr>
        <p:spPr>
          <a:xfrm>
            <a:off x="3371850" y="2543810"/>
            <a:ext cx="8572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/>
          <p:cNvSpPr/>
          <p:nvPr/>
        </p:nvSpPr>
        <p:spPr>
          <a:xfrm>
            <a:off x="4572000" y="2543810"/>
            <a:ext cx="7429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/>
          <p:cNvSpPr/>
          <p:nvPr/>
        </p:nvSpPr>
        <p:spPr>
          <a:xfrm>
            <a:off x="1543050" y="3743960"/>
            <a:ext cx="6858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2571750" y="3743960"/>
            <a:ext cx="62865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/>
          <p:cNvSpPr/>
          <p:nvPr/>
        </p:nvSpPr>
        <p:spPr>
          <a:xfrm>
            <a:off x="3486150" y="3743960"/>
            <a:ext cx="62865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/>
          <p:cNvSpPr/>
          <p:nvPr/>
        </p:nvSpPr>
        <p:spPr>
          <a:xfrm>
            <a:off x="4572000" y="3743960"/>
            <a:ext cx="62865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/>
          <p:cNvSpPr/>
          <p:nvPr/>
        </p:nvSpPr>
        <p:spPr>
          <a:xfrm>
            <a:off x="1657350" y="254381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2114550" y="4886960"/>
            <a:ext cx="74295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20"/>
          <p:cNvSpPr/>
          <p:nvPr/>
        </p:nvSpPr>
        <p:spPr>
          <a:xfrm>
            <a:off x="3714750" y="4886960"/>
            <a:ext cx="131445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/>
          <p:cNvSpPr/>
          <p:nvPr/>
        </p:nvSpPr>
        <p:spPr>
          <a:xfrm>
            <a:off x="6057900" y="197231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5657850" y="317246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/>
          <p:cNvSpPr/>
          <p:nvPr/>
        </p:nvSpPr>
        <p:spPr>
          <a:xfrm>
            <a:off x="6286500" y="3515360"/>
            <a:ext cx="5143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/>
          <p:cNvSpPr/>
          <p:nvPr/>
        </p:nvSpPr>
        <p:spPr>
          <a:xfrm>
            <a:off x="7029450" y="3343910"/>
            <a:ext cx="6858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 25"/>
          <p:cNvSpPr/>
          <p:nvPr/>
        </p:nvSpPr>
        <p:spPr>
          <a:xfrm>
            <a:off x="5772150" y="4886960"/>
            <a:ext cx="7429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/>
          <p:cNvSpPr/>
          <p:nvPr/>
        </p:nvSpPr>
        <p:spPr>
          <a:xfrm>
            <a:off x="7086600" y="4886960"/>
            <a:ext cx="62865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0" name="tn2_et_aud_u05ls01_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405" y="267335"/>
            <a:ext cx="457200" cy="457200"/>
          </a:xfrm>
          <a:prstGeom prst="rect">
            <a:avLst/>
          </a:prstGeom>
        </p:spPr>
      </p:pic>
      <p:pic>
        <p:nvPicPr>
          <p:cNvPr id="28" name="Content Placeholder 2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17031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6"/>
          <p:cNvSpPr txBox="1">
            <a:spLocks noGrp="1"/>
          </p:cNvSpPr>
          <p:nvPr>
            <p:ph type="title"/>
          </p:nvPr>
        </p:nvSpPr>
        <p:spPr>
          <a:xfrm>
            <a:off x="2196100" y="267420"/>
            <a:ext cx="4985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12700">
                  <a:solidFill>
                    <a:sysClr val="windowText" lastClr="0000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endParaRPr lang="en-US" altLang="en-GB" b="1">
              <a:ln w="12700">
                <a:solidFill>
                  <a:sysClr val="windowText" lastClr="000000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7" name="Google Shape;1457;p36"/>
          <p:cNvSpPr txBox="1">
            <a:spLocks noGrp="1"/>
          </p:cNvSpPr>
          <p:nvPr>
            <p:ph type="subTitle" idx="1"/>
          </p:nvPr>
        </p:nvSpPr>
        <p:spPr>
          <a:xfrm>
            <a:off x="827405" y="980440"/>
            <a:ext cx="5907405" cy="213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5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Are you happy with your appearance now?</a:t>
            </a:r>
            <a:endParaRPr lang="en-GB" sz="15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I am.</a:t>
            </a:r>
            <a:r>
              <a:rPr lang="en-US" altLang="en-GB" sz="15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(I’m happy with my appearance now)</a:t>
            </a:r>
            <a:endParaRPr lang="en-GB" sz="15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5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take care of your appearance?  </a:t>
            </a:r>
            <a:endParaRPr lang="en-GB" sz="15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take care of my appearance</a:t>
            </a:r>
            <a:r>
              <a:rPr lang="en-US" altLang="en-GB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every day before I go to sleep.</a:t>
            </a:r>
            <a:endParaRPr lang="en-GB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AutoNum type="arabicPeriod"/>
            </a:pPr>
            <a:r>
              <a:rPr lang="en-GB" sz="15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spend a lot of money on cosmetic products?</a:t>
            </a:r>
            <a:endParaRPr lang="en-GB" sz="1500" b="1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I do. </a:t>
            </a:r>
            <a:r>
              <a:rPr lang="en-US" altLang="en-GB" sz="15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 spend lots of money on cosmetic products because I care a lot about my appearance)</a:t>
            </a:r>
            <a:endParaRPr lang="en-US" altLang="en-GB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No, I don’t. </a:t>
            </a:r>
            <a:r>
              <a:rPr lang="en-US" altLang="en-GB" sz="15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 don’t spend much money on cosmetic products because I’m confident in my appearance now)</a:t>
            </a:r>
            <a:endParaRPr lang="en-US" altLang="en-GB" sz="15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58" name="Google Shape;1458;p36"/>
          <p:cNvPicPr preferRelativeResize="0"/>
          <p:nvPr/>
        </p:nvPicPr>
        <p:blipFill rotWithShape="1">
          <a:blip r:embed="rId1"/>
          <a:srcRect l="13800" t="2432" r="7700" b="27065"/>
          <a:stretch>
            <a:fillRect/>
          </a:stretch>
        </p:blipFill>
        <p:spPr>
          <a:xfrm rot="-2928561">
            <a:off x="4689064" y="4318135"/>
            <a:ext cx="1487573" cy="444952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59" name="Google Shape;1459;p36"/>
          <p:cNvPicPr preferRelativeResize="0"/>
          <p:nvPr/>
        </p:nvPicPr>
        <p:blipFill rotWithShape="1">
          <a:blip r:embed="rId2"/>
          <a:srcRect l="10514" r="24542" b="22468"/>
          <a:stretch>
            <a:fillRect/>
          </a:stretch>
        </p:blipFill>
        <p:spPr>
          <a:xfrm rot="-8417170" flipH="1">
            <a:off x="316984" y="3726334"/>
            <a:ext cx="1298275" cy="448774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60" name="Google Shape;1460;p36"/>
          <p:cNvPicPr preferRelativeResize="0"/>
          <p:nvPr/>
        </p:nvPicPr>
        <p:blipFill rotWithShape="1">
          <a:blip r:embed="rId3"/>
          <a:srcRect l="15622" r="15615"/>
          <a:stretch>
            <a:fillRect/>
          </a:stretch>
        </p:blipFill>
        <p:spPr>
          <a:xfrm rot="283841">
            <a:off x="6637900" y="1710750"/>
            <a:ext cx="427250" cy="58959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61" name="Google Shape;1461;p36"/>
          <p:cNvPicPr preferRelativeResize="0"/>
          <p:nvPr/>
        </p:nvPicPr>
        <p:blipFill rotWithShape="1">
          <a:blip r:embed="rId3"/>
          <a:srcRect l="15622" r="15615"/>
          <a:stretch>
            <a:fillRect/>
          </a:stretch>
        </p:blipFill>
        <p:spPr>
          <a:xfrm>
            <a:off x="6913350" y="980350"/>
            <a:ext cx="649525" cy="8963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62" name="Google Shape;1462;p36"/>
          <p:cNvPicPr preferRelativeResize="0"/>
          <p:nvPr/>
        </p:nvPicPr>
        <p:blipFill rotWithShape="1">
          <a:blip r:embed="rId4"/>
          <a:srcRect l="12589" t="6703" r="3029" b="6355"/>
          <a:stretch>
            <a:fillRect/>
          </a:stretch>
        </p:blipFill>
        <p:spPr>
          <a:xfrm>
            <a:off x="6737675" y="1724025"/>
            <a:ext cx="2625323" cy="341969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63" name="Google Shape;1463;p36"/>
          <p:cNvPicPr preferRelativeResize="0"/>
          <p:nvPr/>
        </p:nvPicPr>
        <p:blipFill rotWithShape="1">
          <a:blip r:embed="rId5"/>
          <a:srcRect l="35198" r="25230"/>
          <a:stretch>
            <a:fillRect/>
          </a:stretch>
        </p:blipFill>
        <p:spPr>
          <a:xfrm rot="-995317">
            <a:off x="8017148" y="1172837"/>
            <a:ext cx="347839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64" name="Google Shape;1464;p3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2888658" y="438289"/>
            <a:ext cx="484550" cy="575090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28" name="Content Placeholder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635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Team work</a:t>
            </a:r>
            <a:endParaRPr lang="en-US" altLang="en-GB" b="1">
              <a:ln w="635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90" y="1216025"/>
            <a:ext cx="7208520" cy="34163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a team, answer these two questions: (5-7 minutes)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you take care of your skin/hair/teeth/nail?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0" indent="-2286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personal care product(s) do you use for your skin/hair/teeth/nail?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8" name="Google Shape;1478;p37"/>
          <p:cNvPicPr preferRelativeResize="0"/>
          <p:nvPr/>
        </p:nvPicPr>
        <p:blipFill rotWithShape="1">
          <a:blip r:embed="rId1"/>
          <a:srcRect l="17798" t="12907" r="27839"/>
          <a:stretch>
            <a:fillRect/>
          </a:stretch>
        </p:blipFill>
        <p:spPr>
          <a:xfrm rot="1284086">
            <a:off x="640901" y="4020420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79" name="Google Shape;1479;p37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5958956" y="74891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2734931" y="405787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82" name="Google Shape;1482;p37"/>
          <p:cNvSpPr/>
          <p:nvPr/>
        </p:nvSpPr>
        <p:spPr>
          <a:xfrm rot="-10457093">
            <a:off x="7780023" y="4311723"/>
            <a:ext cx="781364" cy="342061"/>
          </a:xfrm>
          <a:custGeom>
            <a:avLst/>
            <a:gdLst/>
            <a:ahLst/>
            <a:cxnLst/>
            <a:rect l="l" t="t" r="r" b="b"/>
            <a:pathLst>
              <a:path w="82557" h="20131" extrusionOk="0">
                <a:moveTo>
                  <a:pt x="43923" y="8499"/>
                </a:moveTo>
                <a:cubicBezTo>
                  <a:pt x="43872" y="8512"/>
                  <a:pt x="43834" y="8525"/>
                  <a:pt x="43808" y="8539"/>
                </a:cubicBezTo>
                <a:lnTo>
                  <a:pt x="43808" y="8539"/>
                </a:lnTo>
                <a:lnTo>
                  <a:pt x="43923" y="8499"/>
                </a:lnTo>
                <a:close/>
                <a:moveTo>
                  <a:pt x="73691" y="10794"/>
                </a:moveTo>
                <a:lnTo>
                  <a:pt x="73771" y="10805"/>
                </a:lnTo>
                <a:cubicBezTo>
                  <a:pt x="73742" y="10801"/>
                  <a:pt x="73716" y="10798"/>
                  <a:pt x="73691" y="10794"/>
                </a:cubicBezTo>
                <a:close/>
                <a:moveTo>
                  <a:pt x="33206" y="11873"/>
                </a:moveTo>
                <a:cubicBezTo>
                  <a:pt x="33359" y="11873"/>
                  <a:pt x="33512" y="11873"/>
                  <a:pt x="33665" y="11874"/>
                </a:cubicBezTo>
                <a:cubicBezTo>
                  <a:pt x="34297" y="11902"/>
                  <a:pt x="34944" y="11914"/>
                  <a:pt x="35604" y="11914"/>
                </a:cubicBezTo>
                <a:cubicBezTo>
                  <a:pt x="36195" y="11914"/>
                  <a:pt x="36796" y="11905"/>
                  <a:pt x="37406" y="11889"/>
                </a:cubicBezTo>
                <a:lnTo>
                  <a:pt x="37406" y="11889"/>
                </a:lnTo>
                <a:cubicBezTo>
                  <a:pt x="37411" y="11949"/>
                  <a:pt x="37415" y="12009"/>
                  <a:pt x="37418" y="12070"/>
                </a:cubicBezTo>
                <a:cubicBezTo>
                  <a:pt x="37423" y="12214"/>
                  <a:pt x="37423" y="12357"/>
                  <a:pt x="37407" y="12490"/>
                </a:cubicBezTo>
                <a:cubicBezTo>
                  <a:pt x="37370" y="12761"/>
                  <a:pt x="37295" y="13006"/>
                  <a:pt x="37184" y="13192"/>
                </a:cubicBezTo>
                <a:cubicBezTo>
                  <a:pt x="37242" y="13229"/>
                  <a:pt x="37301" y="13266"/>
                  <a:pt x="37359" y="13298"/>
                </a:cubicBezTo>
                <a:cubicBezTo>
                  <a:pt x="37258" y="13548"/>
                  <a:pt x="37162" y="13622"/>
                  <a:pt x="37104" y="13659"/>
                </a:cubicBezTo>
                <a:cubicBezTo>
                  <a:pt x="37072" y="13681"/>
                  <a:pt x="37040" y="13686"/>
                  <a:pt x="37019" y="13691"/>
                </a:cubicBezTo>
                <a:cubicBezTo>
                  <a:pt x="36992" y="13697"/>
                  <a:pt x="36971" y="13702"/>
                  <a:pt x="36945" y="13718"/>
                </a:cubicBezTo>
                <a:cubicBezTo>
                  <a:pt x="36907" y="13771"/>
                  <a:pt x="36859" y="13814"/>
                  <a:pt x="36817" y="13861"/>
                </a:cubicBezTo>
                <a:cubicBezTo>
                  <a:pt x="36790" y="13883"/>
                  <a:pt x="36769" y="13904"/>
                  <a:pt x="36743" y="13925"/>
                </a:cubicBezTo>
                <a:cubicBezTo>
                  <a:pt x="36716" y="13946"/>
                  <a:pt x="36689" y="13973"/>
                  <a:pt x="36663" y="13994"/>
                </a:cubicBezTo>
                <a:cubicBezTo>
                  <a:pt x="36551" y="14079"/>
                  <a:pt x="36418" y="14159"/>
                  <a:pt x="36259" y="14239"/>
                </a:cubicBezTo>
                <a:cubicBezTo>
                  <a:pt x="35945" y="14393"/>
                  <a:pt x="35541" y="14526"/>
                  <a:pt x="35079" y="14643"/>
                </a:cubicBezTo>
                <a:cubicBezTo>
                  <a:pt x="34845" y="14701"/>
                  <a:pt x="34601" y="14760"/>
                  <a:pt x="34340" y="14813"/>
                </a:cubicBezTo>
                <a:lnTo>
                  <a:pt x="33575" y="14978"/>
                </a:lnTo>
                <a:cubicBezTo>
                  <a:pt x="33059" y="15089"/>
                  <a:pt x="32549" y="15206"/>
                  <a:pt x="32034" y="15302"/>
                </a:cubicBezTo>
                <a:cubicBezTo>
                  <a:pt x="29982" y="15716"/>
                  <a:pt x="27915" y="16041"/>
                  <a:pt x="25863" y="16296"/>
                </a:cubicBezTo>
                <a:cubicBezTo>
                  <a:pt x="25608" y="16322"/>
                  <a:pt x="25353" y="16354"/>
                  <a:pt x="25098" y="16386"/>
                </a:cubicBezTo>
                <a:cubicBezTo>
                  <a:pt x="24970" y="16402"/>
                  <a:pt x="24842" y="16418"/>
                  <a:pt x="24715" y="16434"/>
                </a:cubicBezTo>
                <a:cubicBezTo>
                  <a:pt x="24587" y="16444"/>
                  <a:pt x="24455" y="16455"/>
                  <a:pt x="24327" y="16466"/>
                </a:cubicBezTo>
                <a:cubicBezTo>
                  <a:pt x="23817" y="16514"/>
                  <a:pt x="23312" y="16561"/>
                  <a:pt x="22802" y="16609"/>
                </a:cubicBezTo>
                <a:cubicBezTo>
                  <a:pt x="22297" y="16646"/>
                  <a:pt x="21792" y="16678"/>
                  <a:pt x="21287" y="16716"/>
                </a:cubicBezTo>
                <a:lnTo>
                  <a:pt x="20909" y="16737"/>
                </a:lnTo>
                <a:lnTo>
                  <a:pt x="20723" y="16747"/>
                </a:lnTo>
                <a:lnTo>
                  <a:pt x="20537" y="16758"/>
                </a:lnTo>
                <a:cubicBezTo>
                  <a:pt x="20282" y="16763"/>
                  <a:pt x="20033" y="16774"/>
                  <a:pt x="19788" y="16785"/>
                </a:cubicBezTo>
                <a:cubicBezTo>
                  <a:pt x="19538" y="16795"/>
                  <a:pt x="19288" y="16801"/>
                  <a:pt x="19044" y="16811"/>
                </a:cubicBezTo>
                <a:cubicBezTo>
                  <a:pt x="18916" y="16816"/>
                  <a:pt x="18794" y="16822"/>
                  <a:pt x="18672" y="16822"/>
                </a:cubicBezTo>
                <a:cubicBezTo>
                  <a:pt x="18550" y="16822"/>
                  <a:pt x="18422" y="16827"/>
                  <a:pt x="18300" y="16827"/>
                </a:cubicBezTo>
                <a:cubicBezTo>
                  <a:pt x="17811" y="16827"/>
                  <a:pt x="17322" y="16832"/>
                  <a:pt x="16838" y="16832"/>
                </a:cubicBezTo>
                <a:cubicBezTo>
                  <a:pt x="16349" y="16827"/>
                  <a:pt x="15871" y="16811"/>
                  <a:pt x="15393" y="16801"/>
                </a:cubicBezTo>
                <a:cubicBezTo>
                  <a:pt x="15153" y="16795"/>
                  <a:pt x="14914" y="16790"/>
                  <a:pt x="14680" y="16779"/>
                </a:cubicBezTo>
                <a:cubicBezTo>
                  <a:pt x="14441" y="16763"/>
                  <a:pt x="14207" y="16753"/>
                  <a:pt x="13974" y="16737"/>
                </a:cubicBezTo>
                <a:cubicBezTo>
                  <a:pt x="13793" y="16700"/>
                  <a:pt x="13522" y="16673"/>
                  <a:pt x="13203" y="16652"/>
                </a:cubicBezTo>
                <a:cubicBezTo>
                  <a:pt x="13049" y="16641"/>
                  <a:pt x="12879" y="16630"/>
                  <a:pt x="12703" y="16620"/>
                </a:cubicBezTo>
                <a:cubicBezTo>
                  <a:pt x="12528" y="16609"/>
                  <a:pt x="12352" y="16599"/>
                  <a:pt x="12172" y="16583"/>
                </a:cubicBezTo>
                <a:cubicBezTo>
                  <a:pt x="11821" y="16561"/>
                  <a:pt x="11470" y="16535"/>
                  <a:pt x="11173" y="16508"/>
                </a:cubicBezTo>
                <a:cubicBezTo>
                  <a:pt x="11024" y="16492"/>
                  <a:pt x="10891" y="16476"/>
                  <a:pt x="10774" y="16460"/>
                </a:cubicBezTo>
                <a:cubicBezTo>
                  <a:pt x="10662" y="16439"/>
                  <a:pt x="10567" y="16418"/>
                  <a:pt x="10498" y="16397"/>
                </a:cubicBezTo>
                <a:cubicBezTo>
                  <a:pt x="10142" y="16406"/>
                  <a:pt x="9784" y="16412"/>
                  <a:pt x="9423" y="16412"/>
                </a:cubicBezTo>
                <a:cubicBezTo>
                  <a:pt x="9164" y="16412"/>
                  <a:pt x="8903" y="16409"/>
                  <a:pt x="8643" y="16402"/>
                </a:cubicBezTo>
                <a:cubicBezTo>
                  <a:pt x="8021" y="16375"/>
                  <a:pt x="7394" y="16338"/>
                  <a:pt x="6767" y="16290"/>
                </a:cubicBezTo>
                <a:lnTo>
                  <a:pt x="6299" y="16248"/>
                </a:lnTo>
                <a:lnTo>
                  <a:pt x="6065" y="16221"/>
                </a:lnTo>
                <a:lnTo>
                  <a:pt x="6038" y="16216"/>
                </a:lnTo>
                <a:lnTo>
                  <a:pt x="6001" y="16216"/>
                </a:lnTo>
                <a:cubicBezTo>
                  <a:pt x="5953" y="16211"/>
                  <a:pt x="5900" y="16205"/>
                  <a:pt x="5847" y="16200"/>
                </a:cubicBezTo>
                <a:cubicBezTo>
                  <a:pt x="5741" y="16189"/>
                  <a:pt x="5640" y="16168"/>
                  <a:pt x="5549" y="16147"/>
                </a:cubicBezTo>
                <a:lnTo>
                  <a:pt x="5603" y="16131"/>
                </a:lnTo>
                <a:lnTo>
                  <a:pt x="5539" y="16136"/>
                </a:lnTo>
                <a:lnTo>
                  <a:pt x="5523" y="16136"/>
                </a:lnTo>
                <a:cubicBezTo>
                  <a:pt x="5523" y="16136"/>
                  <a:pt x="5523" y="16131"/>
                  <a:pt x="5523" y="16126"/>
                </a:cubicBezTo>
                <a:lnTo>
                  <a:pt x="5528" y="16110"/>
                </a:lnTo>
                <a:cubicBezTo>
                  <a:pt x="5528" y="16088"/>
                  <a:pt x="5533" y="16062"/>
                  <a:pt x="5544" y="16035"/>
                </a:cubicBezTo>
                <a:cubicBezTo>
                  <a:pt x="5576" y="16019"/>
                  <a:pt x="5613" y="16014"/>
                  <a:pt x="5634" y="16009"/>
                </a:cubicBezTo>
                <a:cubicBezTo>
                  <a:pt x="5587" y="15987"/>
                  <a:pt x="5592" y="15934"/>
                  <a:pt x="5629" y="15876"/>
                </a:cubicBezTo>
                <a:cubicBezTo>
                  <a:pt x="5666" y="15817"/>
                  <a:pt x="5730" y="15754"/>
                  <a:pt x="5799" y="15711"/>
                </a:cubicBezTo>
                <a:cubicBezTo>
                  <a:pt x="5815" y="15700"/>
                  <a:pt x="5831" y="15690"/>
                  <a:pt x="5852" y="15679"/>
                </a:cubicBezTo>
                <a:lnTo>
                  <a:pt x="5863" y="15674"/>
                </a:lnTo>
                <a:lnTo>
                  <a:pt x="5868" y="15674"/>
                </a:lnTo>
                <a:cubicBezTo>
                  <a:pt x="5874" y="15674"/>
                  <a:pt x="5868" y="15674"/>
                  <a:pt x="5884" y="15663"/>
                </a:cubicBezTo>
                <a:lnTo>
                  <a:pt x="5996" y="15578"/>
                </a:lnTo>
                <a:lnTo>
                  <a:pt x="6049" y="15536"/>
                </a:lnTo>
                <a:lnTo>
                  <a:pt x="6107" y="15493"/>
                </a:lnTo>
                <a:lnTo>
                  <a:pt x="6224" y="15413"/>
                </a:lnTo>
                <a:cubicBezTo>
                  <a:pt x="6304" y="15360"/>
                  <a:pt x="6379" y="15307"/>
                  <a:pt x="6458" y="15254"/>
                </a:cubicBezTo>
                <a:cubicBezTo>
                  <a:pt x="6543" y="15206"/>
                  <a:pt x="6623" y="15158"/>
                  <a:pt x="6703" y="15110"/>
                </a:cubicBezTo>
                <a:cubicBezTo>
                  <a:pt x="6782" y="15063"/>
                  <a:pt x="6857" y="15009"/>
                  <a:pt x="6942" y="14967"/>
                </a:cubicBezTo>
                <a:cubicBezTo>
                  <a:pt x="7107" y="14882"/>
                  <a:pt x="7256" y="14792"/>
                  <a:pt x="7415" y="14717"/>
                </a:cubicBezTo>
                <a:lnTo>
                  <a:pt x="7415" y="14717"/>
                </a:lnTo>
                <a:lnTo>
                  <a:pt x="7356" y="14776"/>
                </a:lnTo>
                <a:cubicBezTo>
                  <a:pt x="8233" y="14265"/>
                  <a:pt x="9201" y="13867"/>
                  <a:pt x="10211" y="13548"/>
                </a:cubicBezTo>
                <a:cubicBezTo>
                  <a:pt x="10716" y="13383"/>
                  <a:pt x="11231" y="13250"/>
                  <a:pt x="11752" y="13123"/>
                </a:cubicBezTo>
                <a:cubicBezTo>
                  <a:pt x="12273" y="13000"/>
                  <a:pt x="12804" y="12894"/>
                  <a:pt x="13336" y="12798"/>
                </a:cubicBezTo>
                <a:cubicBezTo>
                  <a:pt x="14409" y="12618"/>
                  <a:pt x="15494" y="12485"/>
                  <a:pt x="16588" y="12389"/>
                </a:cubicBezTo>
                <a:cubicBezTo>
                  <a:pt x="17141" y="12341"/>
                  <a:pt x="17689" y="12304"/>
                  <a:pt x="18241" y="12272"/>
                </a:cubicBezTo>
                <a:cubicBezTo>
                  <a:pt x="18799" y="12240"/>
                  <a:pt x="19352" y="12219"/>
                  <a:pt x="19921" y="12198"/>
                </a:cubicBezTo>
                <a:cubicBezTo>
                  <a:pt x="24306" y="12023"/>
                  <a:pt x="28687" y="11873"/>
                  <a:pt x="33206" y="11873"/>
                </a:cubicBezTo>
                <a:close/>
                <a:moveTo>
                  <a:pt x="3344" y="0"/>
                </a:moveTo>
                <a:lnTo>
                  <a:pt x="2504" y="245"/>
                </a:lnTo>
                <a:lnTo>
                  <a:pt x="2084" y="367"/>
                </a:lnTo>
                <a:cubicBezTo>
                  <a:pt x="1941" y="410"/>
                  <a:pt x="1802" y="457"/>
                  <a:pt x="1664" y="500"/>
                </a:cubicBezTo>
                <a:lnTo>
                  <a:pt x="1" y="1031"/>
                </a:lnTo>
                <a:cubicBezTo>
                  <a:pt x="336" y="1356"/>
                  <a:pt x="670" y="1685"/>
                  <a:pt x="995" y="2015"/>
                </a:cubicBezTo>
                <a:lnTo>
                  <a:pt x="1723" y="2195"/>
                </a:lnTo>
                <a:lnTo>
                  <a:pt x="2084" y="2286"/>
                </a:lnTo>
                <a:lnTo>
                  <a:pt x="2446" y="2381"/>
                </a:lnTo>
                <a:lnTo>
                  <a:pt x="3881" y="2775"/>
                </a:lnTo>
                <a:cubicBezTo>
                  <a:pt x="4705" y="2751"/>
                  <a:pt x="5530" y="2739"/>
                  <a:pt x="6356" y="2739"/>
                </a:cubicBezTo>
                <a:cubicBezTo>
                  <a:pt x="8105" y="2739"/>
                  <a:pt x="9857" y="2792"/>
                  <a:pt x="11608" y="2897"/>
                </a:cubicBezTo>
                <a:lnTo>
                  <a:pt x="11991" y="2950"/>
                </a:lnTo>
                <a:cubicBezTo>
                  <a:pt x="12119" y="2966"/>
                  <a:pt x="12246" y="2987"/>
                  <a:pt x="12374" y="3009"/>
                </a:cubicBezTo>
                <a:lnTo>
                  <a:pt x="13139" y="3125"/>
                </a:lnTo>
                <a:lnTo>
                  <a:pt x="13899" y="3242"/>
                </a:lnTo>
                <a:cubicBezTo>
                  <a:pt x="14154" y="3285"/>
                  <a:pt x="14409" y="3333"/>
                  <a:pt x="14659" y="3375"/>
                </a:cubicBezTo>
                <a:lnTo>
                  <a:pt x="15419" y="3513"/>
                </a:lnTo>
                <a:cubicBezTo>
                  <a:pt x="15674" y="3556"/>
                  <a:pt x="15929" y="3598"/>
                  <a:pt x="16179" y="3652"/>
                </a:cubicBezTo>
                <a:lnTo>
                  <a:pt x="17689" y="3960"/>
                </a:lnTo>
                <a:cubicBezTo>
                  <a:pt x="20160" y="4327"/>
                  <a:pt x="22610" y="4810"/>
                  <a:pt x="25039" y="5395"/>
                </a:cubicBezTo>
                <a:lnTo>
                  <a:pt x="25496" y="5501"/>
                </a:lnTo>
                <a:lnTo>
                  <a:pt x="25725" y="5554"/>
                </a:lnTo>
                <a:lnTo>
                  <a:pt x="25948" y="5618"/>
                </a:lnTo>
                <a:lnTo>
                  <a:pt x="26857" y="5852"/>
                </a:lnTo>
                <a:cubicBezTo>
                  <a:pt x="27154" y="5932"/>
                  <a:pt x="27457" y="6006"/>
                  <a:pt x="27760" y="6091"/>
                </a:cubicBezTo>
                <a:lnTo>
                  <a:pt x="28659" y="6352"/>
                </a:lnTo>
                <a:lnTo>
                  <a:pt x="29562" y="6612"/>
                </a:lnTo>
                <a:lnTo>
                  <a:pt x="30455" y="6888"/>
                </a:lnTo>
                <a:lnTo>
                  <a:pt x="31348" y="7170"/>
                </a:lnTo>
                <a:cubicBezTo>
                  <a:pt x="31646" y="7266"/>
                  <a:pt x="31933" y="7361"/>
                  <a:pt x="32220" y="7462"/>
                </a:cubicBezTo>
                <a:cubicBezTo>
                  <a:pt x="32570" y="7505"/>
                  <a:pt x="32921" y="7553"/>
                  <a:pt x="33256" y="7606"/>
                </a:cubicBezTo>
                <a:cubicBezTo>
                  <a:pt x="33554" y="7781"/>
                  <a:pt x="33862" y="7957"/>
                  <a:pt x="34175" y="8143"/>
                </a:cubicBezTo>
                <a:cubicBezTo>
                  <a:pt x="34478" y="8318"/>
                  <a:pt x="34776" y="8504"/>
                  <a:pt x="35068" y="8695"/>
                </a:cubicBezTo>
                <a:cubicBezTo>
                  <a:pt x="35088" y="8709"/>
                  <a:pt x="35107" y="8722"/>
                  <a:pt x="35126" y="8735"/>
                </a:cubicBezTo>
                <a:lnTo>
                  <a:pt x="35126" y="8735"/>
                </a:lnTo>
                <a:cubicBezTo>
                  <a:pt x="34082" y="8711"/>
                  <a:pt x="33117" y="8650"/>
                  <a:pt x="32416" y="8541"/>
                </a:cubicBezTo>
                <a:lnTo>
                  <a:pt x="32182" y="8733"/>
                </a:lnTo>
                <a:cubicBezTo>
                  <a:pt x="31945" y="8733"/>
                  <a:pt x="31627" y="8615"/>
                  <a:pt x="31393" y="8615"/>
                </a:cubicBezTo>
                <a:cubicBezTo>
                  <a:pt x="31276" y="8615"/>
                  <a:pt x="31180" y="8644"/>
                  <a:pt x="31125" y="8733"/>
                </a:cubicBezTo>
                <a:lnTo>
                  <a:pt x="30370" y="8839"/>
                </a:lnTo>
                <a:cubicBezTo>
                  <a:pt x="30026" y="8839"/>
                  <a:pt x="29778" y="8895"/>
                  <a:pt x="29463" y="8895"/>
                </a:cubicBezTo>
                <a:cubicBezTo>
                  <a:pt x="29335" y="8895"/>
                  <a:pt x="29197" y="8886"/>
                  <a:pt x="29036" y="8860"/>
                </a:cubicBezTo>
                <a:cubicBezTo>
                  <a:pt x="28999" y="8855"/>
                  <a:pt x="28967" y="8850"/>
                  <a:pt x="28930" y="8839"/>
                </a:cubicBezTo>
                <a:lnTo>
                  <a:pt x="28930" y="8839"/>
                </a:lnTo>
                <a:cubicBezTo>
                  <a:pt x="28930" y="8844"/>
                  <a:pt x="28935" y="8850"/>
                  <a:pt x="28935" y="8855"/>
                </a:cubicBezTo>
                <a:cubicBezTo>
                  <a:pt x="28816" y="8849"/>
                  <a:pt x="28724" y="8847"/>
                  <a:pt x="28651" y="8847"/>
                </a:cubicBezTo>
                <a:cubicBezTo>
                  <a:pt x="28151" y="8847"/>
                  <a:pt x="28603" y="8966"/>
                  <a:pt x="28108" y="8966"/>
                </a:cubicBezTo>
                <a:cubicBezTo>
                  <a:pt x="28011" y="8966"/>
                  <a:pt x="27879" y="8961"/>
                  <a:pt x="27697" y="8951"/>
                </a:cubicBezTo>
                <a:cubicBezTo>
                  <a:pt x="27639" y="8933"/>
                  <a:pt x="27588" y="8926"/>
                  <a:pt x="27543" y="8926"/>
                </a:cubicBezTo>
                <a:cubicBezTo>
                  <a:pt x="27278" y="8926"/>
                  <a:pt x="27177" y="9175"/>
                  <a:pt x="26706" y="9175"/>
                </a:cubicBezTo>
                <a:cubicBezTo>
                  <a:pt x="26686" y="9175"/>
                  <a:pt x="26665" y="9175"/>
                  <a:pt x="26644" y="9174"/>
                </a:cubicBezTo>
                <a:lnTo>
                  <a:pt x="26022" y="8924"/>
                </a:lnTo>
                <a:cubicBezTo>
                  <a:pt x="25824" y="8902"/>
                  <a:pt x="25655" y="8893"/>
                  <a:pt x="25503" y="8893"/>
                </a:cubicBezTo>
                <a:cubicBezTo>
                  <a:pt x="24802" y="8893"/>
                  <a:pt x="24444" y="9086"/>
                  <a:pt x="23126" y="9121"/>
                </a:cubicBezTo>
                <a:cubicBezTo>
                  <a:pt x="22355" y="9046"/>
                  <a:pt x="21972" y="8828"/>
                  <a:pt x="22477" y="8610"/>
                </a:cubicBezTo>
                <a:lnTo>
                  <a:pt x="22477" y="8610"/>
                </a:lnTo>
                <a:cubicBezTo>
                  <a:pt x="21786" y="8876"/>
                  <a:pt x="22164" y="8780"/>
                  <a:pt x="21239" y="8924"/>
                </a:cubicBezTo>
                <a:cubicBezTo>
                  <a:pt x="21090" y="8828"/>
                  <a:pt x="21191" y="8807"/>
                  <a:pt x="21393" y="8706"/>
                </a:cubicBezTo>
                <a:cubicBezTo>
                  <a:pt x="21235" y="8688"/>
                  <a:pt x="21119" y="8680"/>
                  <a:pt x="21030" y="8680"/>
                </a:cubicBezTo>
                <a:cubicBezTo>
                  <a:pt x="20651" y="8680"/>
                  <a:pt x="20764" y="8814"/>
                  <a:pt x="20261" y="8823"/>
                </a:cubicBezTo>
                <a:cubicBezTo>
                  <a:pt x="20086" y="9020"/>
                  <a:pt x="19884" y="9333"/>
                  <a:pt x="19682" y="9349"/>
                </a:cubicBezTo>
                <a:lnTo>
                  <a:pt x="19926" y="9402"/>
                </a:lnTo>
                <a:cubicBezTo>
                  <a:pt x="19431" y="9495"/>
                  <a:pt x="18892" y="9554"/>
                  <a:pt x="18318" y="9554"/>
                </a:cubicBezTo>
                <a:cubicBezTo>
                  <a:pt x="18135" y="9554"/>
                  <a:pt x="17948" y="9548"/>
                  <a:pt x="17758" y="9535"/>
                </a:cubicBezTo>
                <a:lnTo>
                  <a:pt x="17784" y="9434"/>
                </a:lnTo>
                <a:lnTo>
                  <a:pt x="17370" y="9482"/>
                </a:lnTo>
                <a:lnTo>
                  <a:pt x="16955" y="9530"/>
                </a:lnTo>
                <a:lnTo>
                  <a:pt x="16891" y="9408"/>
                </a:lnTo>
                <a:cubicBezTo>
                  <a:pt x="16498" y="9450"/>
                  <a:pt x="16099" y="9487"/>
                  <a:pt x="15701" y="9535"/>
                </a:cubicBezTo>
                <a:lnTo>
                  <a:pt x="15871" y="9556"/>
                </a:lnTo>
                <a:cubicBezTo>
                  <a:pt x="15589" y="9588"/>
                  <a:pt x="14675" y="9721"/>
                  <a:pt x="14138" y="9726"/>
                </a:cubicBezTo>
                <a:lnTo>
                  <a:pt x="14149" y="9657"/>
                </a:lnTo>
                <a:cubicBezTo>
                  <a:pt x="14105" y="9656"/>
                  <a:pt x="14061" y="9656"/>
                  <a:pt x="14017" y="9656"/>
                </a:cubicBezTo>
                <a:cubicBezTo>
                  <a:pt x="13314" y="9656"/>
                  <a:pt x="12667" y="9774"/>
                  <a:pt x="12002" y="9944"/>
                </a:cubicBezTo>
                <a:cubicBezTo>
                  <a:pt x="11300" y="10125"/>
                  <a:pt x="10572" y="10364"/>
                  <a:pt x="9711" y="10625"/>
                </a:cubicBezTo>
                <a:cubicBezTo>
                  <a:pt x="9775" y="10556"/>
                  <a:pt x="9839" y="10492"/>
                  <a:pt x="9902" y="10423"/>
                </a:cubicBezTo>
                <a:lnTo>
                  <a:pt x="9902" y="10423"/>
                </a:lnTo>
                <a:cubicBezTo>
                  <a:pt x="9589" y="10439"/>
                  <a:pt x="9562" y="10508"/>
                  <a:pt x="9525" y="10582"/>
                </a:cubicBezTo>
                <a:cubicBezTo>
                  <a:pt x="9504" y="10619"/>
                  <a:pt x="9482" y="10662"/>
                  <a:pt x="9424" y="10704"/>
                </a:cubicBezTo>
                <a:cubicBezTo>
                  <a:pt x="9360" y="10747"/>
                  <a:pt x="9259" y="10779"/>
                  <a:pt x="9079" y="10827"/>
                </a:cubicBezTo>
                <a:lnTo>
                  <a:pt x="8993" y="10673"/>
                </a:lnTo>
                <a:cubicBezTo>
                  <a:pt x="8855" y="10779"/>
                  <a:pt x="8738" y="10843"/>
                  <a:pt x="8627" y="10885"/>
                </a:cubicBezTo>
                <a:cubicBezTo>
                  <a:pt x="8520" y="10928"/>
                  <a:pt x="8419" y="10949"/>
                  <a:pt x="8324" y="10960"/>
                </a:cubicBezTo>
                <a:cubicBezTo>
                  <a:pt x="8274" y="10964"/>
                  <a:pt x="8224" y="10965"/>
                  <a:pt x="8175" y="10965"/>
                </a:cubicBezTo>
                <a:cubicBezTo>
                  <a:pt x="8137" y="10965"/>
                  <a:pt x="8100" y="10964"/>
                  <a:pt x="8062" y="10964"/>
                </a:cubicBezTo>
                <a:cubicBezTo>
                  <a:pt x="7957" y="10964"/>
                  <a:pt x="7847" y="10968"/>
                  <a:pt x="7723" y="10997"/>
                </a:cubicBezTo>
                <a:lnTo>
                  <a:pt x="8005" y="11124"/>
                </a:lnTo>
                <a:lnTo>
                  <a:pt x="7601" y="11262"/>
                </a:lnTo>
                <a:lnTo>
                  <a:pt x="7399" y="11332"/>
                </a:lnTo>
                <a:lnTo>
                  <a:pt x="7197" y="11411"/>
                </a:lnTo>
                <a:cubicBezTo>
                  <a:pt x="6913" y="11513"/>
                  <a:pt x="6745" y="11554"/>
                  <a:pt x="6648" y="11554"/>
                </a:cubicBezTo>
                <a:cubicBezTo>
                  <a:pt x="6593" y="11554"/>
                  <a:pt x="6561" y="11541"/>
                  <a:pt x="6543" y="11518"/>
                </a:cubicBezTo>
                <a:cubicBezTo>
                  <a:pt x="6501" y="11454"/>
                  <a:pt x="6581" y="11321"/>
                  <a:pt x="6618" y="11236"/>
                </a:cubicBezTo>
                <a:lnTo>
                  <a:pt x="6618" y="11236"/>
                </a:lnTo>
                <a:cubicBezTo>
                  <a:pt x="6448" y="11390"/>
                  <a:pt x="6278" y="11539"/>
                  <a:pt x="6113" y="11698"/>
                </a:cubicBezTo>
                <a:lnTo>
                  <a:pt x="5900" y="11587"/>
                </a:lnTo>
                <a:cubicBezTo>
                  <a:pt x="5746" y="11810"/>
                  <a:pt x="5634" y="11858"/>
                  <a:pt x="5480" y="11927"/>
                </a:cubicBezTo>
                <a:cubicBezTo>
                  <a:pt x="5401" y="11959"/>
                  <a:pt x="5310" y="12001"/>
                  <a:pt x="5199" y="12065"/>
                </a:cubicBezTo>
                <a:cubicBezTo>
                  <a:pt x="5145" y="12097"/>
                  <a:pt x="5082" y="12139"/>
                  <a:pt x="5013" y="12187"/>
                </a:cubicBezTo>
                <a:cubicBezTo>
                  <a:pt x="4949" y="12235"/>
                  <a:pt x="4874" y="12299"/>
                  <a:pt x="4795" y="12373"/>
                </a:cubicBezTo>
                <a:cubicBezTo>
                  <a:pt x="4724" y="12358"/>
                  <a:pt x="4778" y="12277"/>
                  <a:pt x="4729" y="12277"/>
                </a:cubicBezTo>
                <a:cubicBezTo>
                  <a:pt x="4708" y="12277"/>
                  <a:pt x="4667" y="12292"/>
                  <a:pt x="4587" y="12336"/>
                </a:cubicBezTo>
                <a:cubicBezTo>
                  <a:pt x="4412" y="12511"/>
                  <a:pt x="4253" y="12697"/>
                  <a:pt x="4088" y="12884"/>
                </a:cubicBezTo>
                <a:lnTo>
                  <a:pt x="3971" y="13022"/>
                </a:lnTo>
                <a:lnTo>
                  <a:pt x="3854" y="13165"/>
                </a:lnTo>
                <a:lnTo>
                  <a:pt x="3796" y="13240"/>
                </a:lnTo>
                <a:lnTo>
                  <a:pt x="3785" y="13256"/>
                </a:lnTo>
                <a:cubicBezTo>
                  <a:pt x="3780" y="13261"/>
                  <a:pt x="3769" y="13277"/>
                  <a:pt x="3764" y="13282"/>
                </a:cubicBezTo>
                <a:lnTo>
                  <a:pt x="3716" y="13335"/>
                </a:lnTo>
                <a:cubicBezTo>
                  <a:pt x="3652" y="13410"/>
                  <a:pt x="3583" y="13479"/>
                  <a:pt x="3524" y="13548"/>
                </a:cubicBezTo>
                <a:cubicBezTo>
                  <a:pt x="3599" y="13468"/>
                  <a:pt x="3684" y="13383"/>
                  <a:pt x="3758" y="13298"/>
                </a:cubicBezTo>
                <a:lnTo>
                  <a:pt x="3790" y="13271"/>
                </a:lnTo>
                <a:lnTo>
                  <a:pt x="3806" y="13250"/>
                </a:lnTo>
                <a:lnTo>
                  <a:pt x="3843" y="13208"/>
                </a:lnTo>
                <a:lnTo>
                  <a:pt x="3918" y="13123"/>
                </a:lnTo>
                <a:lnTo>
                  <a:pt x="3987" y="13043"/>
                </a:lnTo>
                <a:lnTo>
                  <a:pt x="4067" y="12963"/>
                </a:lnTo>
                <a:lnTo>
                  <a:pt x="4215" y="12804"/>
                </a:lnTo>
                <a:lnTo>
                  <a:pt x="4311" y="13096"/>
                </a:lnTo>
                <a:cubicBezTo>
                  <a:pt x="4242" y="13186"/>
                  <a:pt x="4173" y="13261"/>
                  <a:pt x="4114" y="13335"/>
                </a:cubicBezTo>
                <a:cubicBezTo>
                  <a:pt x="4083" y="13372"/>
                  <a:pt x="4051" y="13410"/>
                  <a:pt x="4019" y="13442"/>
                </a:cubicBezTo>
                <a:cubicBezTo>
                  <a:pt x="4003" y="13458"/>
                  <a:pt x="3992" y="13473"/>
                  <a:pt x="3976" y="13489"/>
                </a:cubicBezTo>
                <a:cubicBezTo>
                  <a:pt x="3955" y="13511"/>
                  <a:pt x="3928" y="13532"/>
                  <a:pt x="3907" y="13553"/>
                </a:cubicBezTo>
                <a:cubicBezTo>
                  <a:pt x="3817" y="13633"/>
                  <a:pt x="3737" y="13707"/>
                  <a:pt x="3652" y="13782"/>
                </a:cubicBezTo>
                <a:cubicBezTo>
                  <a:pt x="3578" y="13856"/>
                  <a:pt x="3503" y="13925"/>
                  <a:pt x="3429" y="13989"/>
                </a:cubicBezTo>
                <a:cubicBezTo>
                  <a:pt x="3280" y="14127"/>
                  <a:pt x="3136" y="14249"/>
                  <a:pt x="2993" y="14388"/>
                </a:cubicBezTo>
                <a:cubicBezTo>
                  <a:pt x="2913" y="14457"/>
                  <a:pt x="2855" y="14531"/>
                  <a:pt x="2791" y="14611"/>
                </a:cubicBezTo>
                <a:cubicBezTo>
                  <a:pt x="2733" y="14691"/>
                  <a:pt x="2669" y="14776"/>
                  <a:pt x="2610" y="14866"/>
                </a:cubicBezTo>
                <a:lnTo>
                  <a:pt x="2759" y="14606"/>
                </a:lnTo>
                <a:cubicBezTo>
                  <a:pt x="2812" y="14520"/>
                  <a:pt x="2860" y="14430"/>
                  <a:pt x="2929" y="14345"/>
                </a:cubicBezTo>
                <a:lnTo>
                  <a:pt x="2929" y="14345"/>
                </a:lnTo>
                <a:cubicBezTo>
                  <a:pt x="2897" y="14382"/>
                  <a:pt x="2865" y="14414"/>
                  <a:pt x="2839" y="14451"/>
                </a:cubicBezTo>
                <a:cubicBezTo>
                  <a:pt x="2812" y="14489"/>
                  <a:pt x="2786" y="14520"/>
                  <a:pt x="2764" y="14552"/>
                </a:cubicBezTo>
                <a:cubicBezTo>
                  <a:pt x="2711" y="14621"/>
                  <a:pt x="2663" y="14685"/>
                  <a:pt x="2621" y="14744"/>
                </a:cubicBezTo>
                <a:cubicBezTo>
                  <a:pt x="2531" y="14861"/>
                  <a:pt x="2451" y="14962"/>
                  <a:pt x="2382" y="15052"/>
                </a:cubicBezTo>
                <a:cubicBezTo>
                  <a:pt x="2345" y="15094"/>
                  <a:pt x="2307" y="15137"/>
                  <a:pt x="2275" y="15180"/>
                </a:cubicBezTo>
                <a:cubicBezTo>
                  <a:pt x="2244" y="15222"/>
                  <a:pt x="2217" y="15259"/>
                  <a:pt x="2190" y="15296"/>
                </a:cubicBezTo>
                <a:cubicBezTo>
                  <a:pt x="2137" y="15366"/>
                  <a:pt x="2084" y="15435"/>
                  <a:pt x="2031" y="15493"/>
                </a:cubicBezTo>
                <a:cubicBezTo>
                  <a:pt x="1930" y="15621"/>
                  <a:pt x="1834" y="15727"/>
                  <a:pt x="1728" y="15849"/>
                </a:cubicBezTo>
                <a:cubicBezTo>
                  <a:pt x="1717" y="15865"/>
                  <a:pt x="1701" y="15881"/>
                  <a:pt x="1691" y="15897"/>
                </a:cubicBezTo>
                <a:cubicBezTo>
                  <a:pt x="1680" y="15913"/>
                  <a:pt x="1670" y="15929"/>
                  <a:pt x="1654" y="15945"/>
                </a:cubicBezTo>
                <a:cubicBezTo>
                  <a:pt x="1632" y="15977"/>
                  <a:pt x="1606" y="16009"/>
                  <a:pt x="1579" y="16046"/>
                </a:cubicBezTo>
                <a:cubicBezTo>
                  <a:pt x="1531" y="16115"/>
                  <a:pt x="1478" y="16195"/>
                  <a:pt x="1420" y="16280"/>
                </a:cubicBezTo>
                <a:cubicBezTo>
                  <a:pt x="1534" y="16142"/>
                  <a:pt x="1683" y="15971"/>
                  <a:pt x="1727" y="15971"/>
                </a:cubicBezTo>
                <a:cubicBezTo>
                  <a:pt x="1755" y="15971"/>
                  <a:pt x="1741" y="16037"/>
                  <a:pt x="1654" y="16221"/>
                </a:cubicBezTo>
                <a:cubicBezTo>
                  <a:pt x="1473" y="16572"/>
                  <a:pt x="1420" y="16423"/>
                  <a:pt x="1186" y="16774"/>
                </a:cubicBezTo>
                <a:cubicBezTo>
                  <a:pt x="1287" y="16795"/>
                  <a:pt x="1250" y="17013"/>
                  <a:pt x="1127" y="17316"/>
                </a:cubicBezTo>
                <a:cubicBezTo>
                  <a:pt x="1064" y="17470"/>
                  <a:pt x="979" y="17656"/>
                  <a:pt x="872" y="17848"/>
                </a:cubicBezTo>
                <a:cubicBezTo>
                  <a:pt x="846" y="17895"/>
                  <a:pt x="819" y="17949"/>
                  <a:pt x="793" y="17996"/>
                </a:cubicBezTo>
                <a:lnTo>
                  <a:pt x="745" y="18076"/>
                </a:lnTo>
                <a:lnTo>
                  <a:pt x="724" y="18113"/>
                </a:lnTo>
                <a:cubicBezTo>
                  <a:pt x="718" y="18124"/>
                  <a:pt x="702" y="18140"/>
                  <a:pt x="724" y="18140"/>
                </a:cubicBezTo>
                <a:cubicBezTo>
                  <a:pt x="819" y="18166"/>
                  <a:pt x="915" y="18198"/>
                  <a:pt x="1005" y="18230"/>
                </a:cubicBezTo>
                <a:cubicBezTo>
                  <a:pt x="957" y="18246"/>
                  <a:pt x="904" y="18257"/>
                  <a:pt x="819" y="18257"/>
                </a:cubicBezTo>
                <a:cubicBezTo>
                  <a:pt x="1085" y="18289"/>
                  <a:pt x="1260" y="18278"/>
                  <a:pt x="1579" y="18400"/>
                </a:cubicBezTo>
                <a:cubicBezTo>
                  <a:pt x="1414" y="18432"/>
                  <a:pt x="1250" y="18464"/>
                  <a:pt x="1080" y="18491"/>
                </a:cubicBezTo>
                <a:cubicBezTo>
                  <a:pt x="1425" y="18507"/>
                  <a:pt x="1755" y="18517"/>
                  <a:pt x="2073" y="18523"/>
                </a:cubicBezTo>
                <a:cubicBezTo>
                  <a:pt x="2286" y="18602"/>
                  <a:pt x="2616" y="18655"/>
                  <a:pt x="2855" y="18693"/>
                </a:cubicBezTo>
                <a:cubicBezTo>
                  <a:pt x="3099" y="18735"/>
                  <a:pt x="3264" y="18772"/>
                  <a:pt x="3168" y="18826"/>
                </a:cubicBezTo>
                <a:lnTo>
                  <a:pt x="2849" y="18799"/>
                </a:lnTo>
                <a:lnTo>
                  <a:pt x="3317" y="18916"/>
                </a:lnTo>
                <a:lnTo>
                  <a:pt x="3434" y="18942"/>
                </a:lnTo>
                <a:cubicBezTo>
                  <a:pt x="3471" y="18953"/>
                  <a:pt x="3524" y="18958"/>
                  <a:pt x="3567" y="18964"/>
                </a:cubicBezTo>
                <a:lnTo>
                  <a:pt x="3838" y="19006"/>
                </a:lnTo>
                <a:cubicBezTo>
                  <a:pt x="4205" y="19059"/>
                  <a:pt x="4566" y="19118"/>
                  <a:pt x="4944" y="19166"/>
                </a:cubicBezTo>
                <a:lnTo>
                  <a:pt x="5507" y="19235"/>
                </a:lnTo>
                <a:lnTo>
                  <a:pt x="5906" y="19288"/>
                </a:lnTo>
                <a:cubicBezTo>
                  <a:pt x="6118" y="19320"/>
                  <a:pt x="6336" y="19352"/>
                  <a:pt x="6554" y="19378"/>
                </a:cubicBezTo>
                <a:lnTo>
                  <a:pt x="6570" y="19548"/>
                </a:lnTo>
                <a:cubicBezTo>
                  <a:pt x="6628" y="19505"/>
                  <a:pt x="6723" y="19490"/>
                  <a:pt x="6836" y="19490"/>
                </a:cubicBezTo>
                <a:cubicBezTo>
                  <a:pt x="7117" y="19490"/>
                  <a:pt x="7511" y="19585"/>
                  <a:pt x="7739" y="19585"/>
                </a:cubicBezTo>
                <a:cubicBezTo>
                  <a:pt x="7862" y="19585"/>
                  <a:pt x="7936" y="19558"/>
                  <a:pt x="7920" y="19474"/>
                </a:cubicBezTo>
                <a:lnTo>
                  <a:pt x="7920" y="19474"/>
                </a:lnTo>
                <a:cubicBezTo>
                  <a:pt x="8037" y="19527"/>
                  <a:pt x="8218" y="19554"/>
                  <a:pt x="8419" y="19575"/>
                </a:cubicBezTo>
                <a:cubicBezTo>
                  <a:pt x="8616" y="19596"/>
                  <a:pt x="8834" y="19601"/>
                  <a:pt x="9031" y="19612"/>
                </a:cubicBezTo>
                <a:cubicBezTo>
                  <a:pt x="9413" y="19633"/>
                  <a:pt x="9700" y="19665"/>
                  <a:pt x="9546" y="19825"/>
                </a:cubicBezTo>
                <a:cubicBezTo>
                  <a:pt x="9900" y="19851"/>
                  <a:pt x="10219" y="19870"/>
                  <a:pt x="10522" y="19870"/>
                </a:cubicBezTo>
                <a:cubicBezTo>
                  <a:pt x="10587" y="19870"/>
                  <a:pt x="10651" y="19869"/>
                  <a:pt x="10716" y="19867"/>
                </a:cubicBezTo>
                <a:cubicBezTo>
                  <a:pt x="11077" y="19862"/>
                  <a:pt x="11422" y="19846"/>
                  <a:pt x="11773" y="19835"/>
                </a:cubicBezTo>
                <a:cubicBezTo>
                  <a:pt x="11954" y="19830"/>
                  <a:pt x="12129" y="19825"/>
                  <a:pt x="12315" y="19825"/>
                </a:cubicBezTo>
                <a:lnTo>
                  <a:pt x="12900" y="19825"/>
                </a:lnTo>
                <a:cubicBezTo>
                  <a:pt x="13309" y="19830"/>
                  <a:pt x="13756" y="19851"/>
                  <a:pt x="14276" y="19904"/>
                </a:cubicBezTo>
                <a:cubicBezTo>
                  <a:pt x="14730" y="20092"/>
                  <a:pt x="15684" y="20131"/>
                  <a:pt x="16664" y="20131"/>
                </a:cubicBezTo>
                <a:cubicBezTo>
                  <a:pt x="17269" y="20131"/>
                  <a:pt x="17884" y="20116"/>
                  <a:pt x="18396" y="20112"/>
                </a:cubicBezTo>
                <a:cubicBezTo>
                  <a:pt x="18555" y="20101"/>
                  <a:pt x="18720" y="20096"/>
                  <a:pt x="18874" y="20080"/>
                </a:cubicBezTo>
                <a:cubicBezTo>
                  <a:pt x="19033" y="20069"/>
                  <a:pt x="19182" y="20053"/>
                  <a:pt x="19336" y="20037"/>
                </a:cubicBezTo>
                <a:cubicBezTo>
                  <a:pt x="19639" y="20011"/>
                  <a:pt x="19926" y="19984"/>
                  <a:pt x="20213" y="19963"/>
                </a:cubicBezTo>
                <a:cubicBezTo>
                  <a:pt x="20495" y="19931"/>
                  <a:pt x="20771" y="19915"/>
                  <a:pt x="21042" y="19883"/>
                </a:cubicBezTo>
                <a:cubicBezTo>
                  <a:pt x="21313" y="19851"/>
                  <a:pt x="21584" y="19819"/>
                  <a:pt x="21856" y="19787"/>
                </a:cubicBezTo>
                <a:cubicBezTo>
                  <a:pt x="22392" y="19724"/>
                  <a:pt x="22934" y="19671"/>
                  <a:pt x="23503" y="19591"/>
                </a:cubicBezTo>
                <a:cubicBezTo>
                  <a:pt x="23790" y="19554"/>
                  <a:pt x="24082" y="19516"/>
                  <a:pt x="24391" y="19479"/>
                </a:cubicBezTo>
                <a:cubicBezTo>
                  <a:pt x="24694" y="19442"/>
                  <a:pt x="25007" y="19405"/>
                  <a:pt x="25342" y="19352"/>
                </a:cubicBezTo>
                <a:cubicBezTo>
                  <a:pt x="25547" y="19378"/>
                  <a:pt x="25762" y="19390"/>
                  <a:pt x="25986" y="19390"/>
                </a:cubicBezTo>
                <a:cubicBezTo>
                  <a:pt x="26210" y="19390"/>
                  <a:pt x="26442" y="19378"/>
                  <a:pt x="26681" y="19357"/>
                </a:cubicBezTo>
                <a:cubicBezTo>
                  <a:pt x="26798" y="19346"/>
                  <a:pt x="26921" y="19330"/>
                  <a:pt x="27043" y="19314"/>
                </a:cubicBezTo>
                <a:cubicBezTo>
                  <a:pt x="27160" y="19299"/>
                  <a:pt x="27282" y="19283"/>
                  <a:pt x="27410" y="19261"/>
                </a:cubicBezTo>
                <a:cubicBezTo>
                  <a:pt x="27654" y="19219"/>
                  <a:pt x="27904" y="19171"/>
                  <a:pt x="28154" y="19123"/>
                </a:cubicBezTo>
                <a:cubicBezTo>
                  <a:pt x="29158" y="18948"/>
                  <a:pt x="30163" y="18698"/>
                  <a:pt x="31034" y="18677"/>
                </a:cubicBezTo>
                <a:cubicBezTo>
                  <a:pt x="31183" y="18602"/>
                  <a:pt x="31327" y="18517"/>
                  <a:pt x="31475" y="18438"/>
                </a:cubicBezTo>
                <a:cubicBezTo>
                  <a:pt x="31518" y="18439"/>
                  <a:pt x="31561" y="18440"/>
                  <a:pt x="31605" y="18440"/>
                </a:cubicBezTo>
                <a:cubicBezTo>
                  <a:pt x="31863" y="18440"/>
                  <a:pt x="32143" y="18414"/>
                  <a:pt x="32443" y="18368"/>
                </a:cubicBezTo>
                <a:cubicBezTo>
                  <a:pt x="32788" y="18315"/>
                  <a:pt x="33160" y="18246"/>
                  <a:pt x="33543" y="18156"/>
                </a:cubicBezTo>
                <a:cubicBezTo>
                  <a:pt x="33926" y="18071"/>
                  <a:pt x="34319" y="17980"/>
                  <a:pt x="34723" y="17911"/>
                </a:cubicBezTo>
                <a:cubicBezTo>
                  <a:pt x="34925" y="17874"/>
                  <a:pt x="35127" y="17842"/>
                  <a:pt x="35334" y="17810"/>
                </a:cubicBezTo>
                <a:cubicBezTo>
                  <a:pt x="35541" y="17784"/>
                  <a:pt x="35754" y="17757"/>
                  <a:pt x="35977" y="17731"/>
                </a:cubicBezTo>
                <a:cubicBezTo>
                  <a:pt x="36381" y="17561"/>
                  <a:pt x="36610" y="17460"/>
                  <a:pt x="36711" y="17422"/>
                </a:cubicBezTo>
                <a:lnTo>
                  <a:pt x="36711" y="17422"/>
                </a:lnTo>
                <a:cubicBezTo>
                  <a:pt x="36677" y="17431"/>
                  <a:pt x="36637" y="17437"/>
                  <a:pt x="36596" y="17437"/>
                </a:cubicBezTo>
                <a:cubicBezTo>
                  <a:pt x="36532" y="17437"/>
                  <a:pt x="36468" y="17421"/>
                  <a:pt x="36429" y="17369"/>
                </a:cubicBezTo>
                <a:cubicBezTo>
                  <a:pt x="36684" y="17327"/>
                  <a:pt x="37072" y="17194"/>
                  <a:pt x="37396" y="17061"/>
                </a:cubicBezTo>
                <a:cubicBezTo>
                  <a:pt x="37631" y="16965"/>
                  <a:pt x="37833" y="16874"/>
                  <a:pt x="37930" y="16874"/>
                </a:cubicBezTo>
                <a:cubicBezTo>
                  <a:pt x="37967" y="16874"/>
                  <a:pt x="37989" y="16887"/>
                  <a:pt x="37992" y="16917"/>
                </a:cubicBezTo>
                <a:cubicBezTo>
                  <a:pt x="37949" y="16944"/>
                  <a:pt x="37907" y="16981"/>
                  <a:pt x="37869" y="17008"/>
                </a:cubicBezTo>
                <a:cubicBezTo>
                  <a:pt x="37869" y="17026"/>
                  <a:pt x="37882" y="17034"/>
                  <a:pt x="37903" y="17034"/>
                </a:cubicBezTo>
                <a:cubicBezTo>
                  <a:pt x="37913" y="17034"/>
                  <a:pt x="37925" y="17032"/>
                  <a:pt x="37938" y="17029"/>
                </a:cubicBezTo>
                <a:cubicBezTo>
                  <a:pt x="37986" y="17018"/>
                  <a:pt x="38055" y="16987"/>
                  <a:pt x="38135" y="16939"/>
                </a:cubicBezTo>
                <a:cubicBezTo>
                  <a:pt x="38215" y="16896"/>
                  <a:pt x="38310" y="16832"/>
                  <a:pt x="38411" y="16758"/>
                </a:cubicBezTo>
                <a:cubicBezTo>
                  <a:pt x="38518" y="16678"/>
                  <a:pt x="38629" y="16599"/>
                  <a:pt x="38741" y="16492"/>
                </a:cubicBezTo>
                <a:cubicBezTo>
                  <a:pt x="38858" y="16397"/>
                  <a:pt x="38969" y="16285"/>
                  <a:pt x="39081" y="16173"/>
                </a:cubicBezTo>
                <a:cubicBezTo>
                  <a:pt x="39193" y="16051"/>
                  <a:pt x="39299" y="15940"/>
                  <a:pt x="39395" y="15823"/>
                </a:cubicBezTo>
                <a:cubicBezTo>
                  <a:pt x="39496" y="15706"/>
                  <a:pt x="39581" y="15594"/>
                  <a:pt x="39666" y="15493"/>
                </a:cubicBezTo>
                <a:cubicBezTo>
                  <a:pt x="39745" y="15392"/>
                  <a:pt x="39820" y="15307"/>
                  <a:pt x="39889" y="15238"/>
                </a:cubicBezTo>
                <a:lnTo>
                  <a:pt x="39889" y="15238"/>
                </a:lnTo>
                <a:cubicBezTo>
                  <a:pt x="39820" y="15275"/>
                  <a:pt x="39756" y="15312"/>
                  <a:pt x="39687" y="15350"/>
                </a:cubicBezTo>
                <a:cubicBezTo>
                  <a:pt x="39623" y="15387"/>
                  <a:pt x="39554" y="15419"/>
                  <a:pt x="39490" y="15451"/>
                </a:cubicBezTo>
                <a:cubicBezTo>
                  <a:pt x="39740" y="15132"/>
                  <a:pt x="39942" y="14781"/>
                  <a:pt x="40102" y="14414"/>
                </a:cubicBezTo>
                <a:lnTo>
                  <a:pt x="40102" y="14414"/>
                </a:lnTo>
                <a:cubicBezTo>
                  <a:pt x="40070" y="14520"/>
                  <a:pt x="40048" y="14621"/>
                  <a:pt x="40011" y="14728"/>
                </a:cubicBezTo>
                <a:cubicBezTo>
                  <a:pt x="40123" y="14414"/>
                  <a:pt x="40208" y="14117"/>
                  <a:pt x="40261" y="13824"/>
                </a:cubicBezTo>
                <a:cubicBezTo>
                  <a:pt x="40319" y="13537"/>
                  <a:pt x="40351" y="13261"/>
                  <a:pt x="40373" y="12995"/>
                </a:cubicBezTo>
                <a:cubicBezTo>
                  <a:pt x="40394" y="12563"/>
                  <a:pt x="40384" y="12158"/>
                  <a:pt x="40345" y="11780"/>
                </a:cubicBezTo>
                <a:lnTo>
                  <a:pt x="40345" y="11780"/>
                </a:lnTo>
                <a:cubicBezTo>
                  <a:pt x="42363" y="11692"/>
                  <a:pt x="44439" y="11594"/>
                  <a:pt x="46519" y="11594"/>
                </a:cubicBezTo>
                <a:cubicBezTo>
                  <a:pt x="47034" y="11594"/>
                  <a:pt x="47549" y="11600"/>
                  <a:pt x="48063" y="11613"/>
                </a:cubicBezTo>
                <a:cubicBezTo>
                  <a:pt x="48210" y="11640"/>
                  <a:pt x="48592" y="11652"/>
                  <a:pt x="49132" y="11652"/>
                </a:cubicBezTo>
                <a:cubicBezTo>
                  <a:pt x="51950" y="11652"/>
                  <a:pt x="59093" y="11334"/>
                  <a:pt x="59943" y="11233"/>
                </a:cubicBezTo>
                <a:lnTo>
                  <a:pt x="59943" y="11233"/>
                </a:lnTo>
                <a:lnTo>
                  <a:pt x="59958" y="11236"/>
                </a:lnTo>
                <a:lnTo>
                  <a:pt x="59963" y="11231"/>
                </a:lnTo>
                <a:lnTo>
                  <a:pt x="59963" y="11231"/>
                </a:lnTo>
                <a:cubicBezTo>
                  <a:pt x="59957" y="11231"/>
                  <a:pt x="59950" y="11232"/>
                  <a:pt x="59943" y="11233"/>
                </a:cubicBezTo>
                <a:lnTo>
                  <a:pt x="59943" y="11233"/>
                </a:lnTo>
                <a:lnTo>
                  <a:pt x="58783" y="11029"/>
                </a:lnTo>
                <a:cubicBezTo>
                  <a:pt x="62536" y="10811"/>
                  <a:pt x="64295" y="11002"/>
                  <a:pt x="67505" y="10715"/>
                </a:cubicBezTo>
                <a:lnTo>
                  <a:pt x="67505" y="10715"/>
                </a:lnTo>
                <a:lnTo>
                  <a:pt x="67324" y="10774"/>
                </a:lnTo>
                <a:cubicBezTo>
                  <a:pt x="67342" y="10775"/>
                  <a:pt x="67360" y="10776"/>
                  <a:pt x="67378" y="10776"/>
                </a:cubicBezTo>
                <a:cubicBezTo>
                  <a:pt x="67673" y="10776"/>
                  <a:pt x="67958" y="10562"/>
                  <a:pt x="69570" y="10562"/>
                </a:cubicBezTo>
                <a:cubicBezTo>
                  <a:pt x="70390" y="10562"/>
                  <a:pt x="71553" y="10617"/>
                  <a:pt x="73235" y="10784"/>
                </a:cubicBezTo>
                <a:lnTo>
                  <a:pt x="73235" y="10805"/>
                </a:lnTo>
                <a:cubicBezTo>
                  <a:pt x="73352" y="10802"/>
                  <a:pt x="73391" y="10781"/>
                  <a:pt x="73503" y="10781"/>
                </a:cubicBezTo>
                <a:cubicBezTo>
                  <a:pt x="73549" y="10781"/>
                  <a:pt x="73608" y="10784"/>
                  <a:pt x="73691" y="10794"/>
                </a:cubicBezTo>
                <a:lnTo>
                  <a:pt x="73691" y="10794"/>
                </a:lnTo>
                <a:lnTo>
                  <a:pt x="72873" y="10683"/>
                </a:lnTo>
                <a:cubicBezTo>
                  <a:pt x="73405" y="10603"/>
                  <a:pt x="73872" y="10476"/>
                  <a:pt x="74585" y="10439"/>
                </a:cubicBezTo>
                <a:cubicBezTo>
                  <a:pt x="74739" y="10465"/>
                  <a:pt x="74792" y="10513"/>
                  <a:pt x="74808" y="10550"/>
                </a:cubicBezTo>
                <a:lnTo>
                  <a:pt x="76556" y="10460"/>
                </a:lnTo>
                <a:lnTo>
                  <a:pt x="77099" y="10603"/>
                </a:lnTo>
                <a:cubicBezTo>
                  <a:pt x="77536" y="10520"/>
                  <a:pt x="77440" y="10286"/>
                  <a:pt x="78198" y="10286"/>
                </a:cubicBezTo>
                <a:cubicBezTo>
                  <a:pt x="78360" y="10286"/>
                  <a:pt x="78561" y="10296"/>
                  <a:pt x="78815" y="10322"/>
                </a:cubicBezTo>
                <a:cubicBezTo>
                  <a:pt x="78268" y="10109"/>
                  <a:pt x="79517" y="10168"/>
                  <a:pt x="79341" y="10056"/>
                </a:cubicBezTo>
                <a:lnTo>
                  <a:pt x="79341" y="10056"/>
                </a:lnTo>
                <a:cubicBezTo>
                  <a:pt x="79411" y="10083"/>
                  <a:pt x="79575" y="10120"/>
                  <a:pt x="79708" y="10152"/>
                </a:cubicBezTo>
                <a:cubicBezTo>
                  <a:pt x="80559" y="10104"/>
                  <a:pt x="82164" y="9992"/>
                  <a:pt x="82557" y="9865"/>
                </a:cubicBezTo>
                <a:cubicBezTo>
                  <a:pt x="82557" y="9865"/>
                  <a:pt x="79214" y="9482"/>
                  <a:pt x="78310" y="9264"/>
                </a:cubicBezTo>
                <a:lnTo>
                  <a:pt x="78310" y="9264"/>
                </a:lnTo>
                <a:cubicBezTo>
                  <a:pt x="78500" y="9268"/>
                  <a:pt x="78638" y="9270"/>
                  <a:pt x="78734" y="9270"/>
                </a:cubicBezTo>
                <a:cubicBezTo>
                  <a:pt x="79247" y="9270"/>
                  <a:pt x="78586" y="9215"/>
                  <a:pt x="78385" y="9152"/>
                </a:cubicBezTo>
                <a:lnTo>
                  <a:pt x="78305" y="9216"/>
                </a:lnTo>
                <a:cubicBezTo>
                  <a:pt x="77588" y="9179"/>
                  <a:pt x="77582" y="9036"/>
                  <a:pt x="77226" y="9004"/>
                </a:cubicBezTo>
                <a:lnTo>
                  <a:pt x="77226" y="9004"/>
                </a:lnTo>
                <a:cubicBezTo>
                  <a:pt x="77226" y="9014"/>
                  <a:pt x="77237" y="9030"/>
                  <a:pt x="77247" y="9046"/>
                </a:cubicBezTo>
                <a:lnTo>
                  <a:pt x="77290" y="9025"/>
                </a:lnTo>
                <a:lnTo>
                  <a:pt x="77290" y="9025"/>
                </a:lnTo>
                <a:cubicBezTo>
                  <a:pt x="77327" y="9046"/>
                  <a:pt x="77306" y="9067"/>
                  <a:pt x="77269" y="9083"/>
                </a:cubicBezTo>
                <a:cubicBezTo>
                  <a:pt x="77278" y="9108"/>
                  <a:pt x="77253" y="9132"/>
                  <a:pt x="77098" y="9132"/>
                </a:cubicBezTo>
                <a:cubicBezTo>
                  <a:pt x="77084" y="9132"/>
                  <a:pt x="77068" y="9132"/>
                  <a:pt x="77051" y="9131"/>
                </a:cubicBezTo>
                <a:lnTo>
                  <a:pt x="77088" y="9115"/>
                </a:lnTo>
                <a:lnTo>
                  <a:pt x="77088" y="9115"/>
                </a:lnTo>
                <a:cubicBezTo>
                  <a:pt x="76906" y="9134"/>
                  <a:pt x="76648" y="9138"/>
                  <a:pt x="76421" y="9138"/>
                </a:cubicBezTo>
                <a:cubicBezTo>
                  <a:pt x="76270" y="9138"/>
                  <a:pt x="76132" y="9137"/>
                  <a:pt x="76041" y="9137"/>
                </a:cubicBezTo>
                <a:lnTo>
                  <a:pt x="76036" y="9014"/>
                </a:lnTo>
                <a:cubicBezTo>
                  <a:pt x="75931" y="9063"/>
                  <a:pt x="75726" y="9082"/>
                  <a:pt x="75459" y="9082"/>
                </a:cubicBezTo>
                <a:cubicBezTo>
                  <a:pt x="74406" y="9082"/>
                  <a:pt x="72388" y="8780"/>
                  <a:pt x="71767" y="8780"/>
                </a:cubicBezTo>
                <a:cubicBezTo>
                  <a:pt x="71754" y="8780"/>
                  <a:pt x="71742" y="8780"/>
                  <a:pt x="71731" y="8780"/>
                </a:cubicBezTo>
                <a:cubicBezTo>
                  <a:pt x="71555" y="8748"/>
                  <a:pt x="71369" y="8736"/>
                  <a:pt x="71175" y="8736"/>
                </a:cubicBezTo>
                <a:cubicBezTo>
                  <a:pt x="70660" y="8736"/>
                  <a:pt x="70090" y="8819"/>
                  <a:pt x="69508" y="8819"/>
                </a:cubicBezTo>
                <a:cubicBezTo>
                  <a:pt x="69415" y="8819"/>
                  <a:pt x="69321" y="8817"/>
                  <a:pt x="69227" y="8812"/>
                </a:cubicBezTo>
                <a:cubicBezTo>
                  <a:pt x="67797" y="8812"/>
                  <a:pt x="68510" y="8658"/>
                  <a:pt x="67787" y="8573"/>
                </a:cubicBezTo>
                <a:cubicBezTo>
                  <a:pt x="67683" y="8568"/>
                  <a:pt x="67605" y="8565"/>
                  <a:pt x="67549" y="8565"/>
                </a:cubicBezTo>
                <a:cubicBezTo>
                  <a:pt x="67121" y="8565"/>
                  <a:pt x="67931" y="8709"/>
                  <a:pt x="67611" y="8727"/>
                </a:cubicBezTo>
                <a:lnTo>
                  <a:pt x="66538" y="8589"/>
                </a:lnTo>
                <a:cubicBezTo>
                  <a:pt x="67160" y="8557"/>
                  <a:pt x="66820" y="8493"/>
                  <a:pt x="66703" y="8451"/>
                </a:cubicBezTo>
                <a:lnTo>
                  <a:pt x="66703" y="8451"/>
                </a:lnTo>
                <a:cubicBezTo>
                  <a:pt x="66689" y="8451"/>
                  <a:pt x="66675" y="8451"/>
                  <a:pt x="66661" y="8451"/>
                </a:cubicBezTo>
                <a:cubicBezTo>
                  <a:pt x="66119" y="8451"/>
                  <a:pt x="65407" y="8393"/>
                  <a:pt x="64854" y="8393"/>
                </a:cubicBezTo>
                <a:cubicBezTo>
                  <a:pt x="64458" y="8393"/>
                  <a:pt x="64143" y="8423"/>
                  <a:pt x="64029" y="8525"/>
                </a:cubicBezTo>
                <a:cubicBezTo>
                  <a:pt x="62808" y="8448"/>
                  <a:pt x="62771" y="8355"/>
                  <a:pt x="62275" y="8355"/>
                </a:cubicBezTo>
                <a:cubicBezTo>
                  <a:pt x="62261" y="8355"/>
                  <a:pt x="62247" y="8355"/>
                  <a:pt x="62233" y="8355"/>
                </a:cubicBezTo>
                <a:cubicBezTo>
                  <a:pt x="62413" y="8392"/>
                  <a:pt x="62770" y="8424"/>
                  <a:pt x="62775" y="8472"/>
                </a:cubicBezTo>
                <a:cubicBezTo>
                  <a:pt x="62639" y="8447"/>
                  <a:pt x="62559" y="8437"/>
                  <a:pt x="62519" y="8437"/>
                </a:cubicBezTo>
                <a:cubicBezTo>
                  <a:pt x="62408" y="8437"/>
                  <a:pt x="62591" y="8508"/>
                  <a:pt x="62743" y="8520"/>
                </a:cubicBezTo>
                <a:cubicBezTo>
                  <a:pt x="62645" y="8536"/>
                  <a:pt x="62506" y="8543"/>
                  <a:pt x="62338" y="8543"/>
                </a:cubicBezTo>
                <a:cubicBezTo>
                  <a:pt x="61508" y="8543"/>
                  <a:pt x="59973" y="8376"/>
                  <a:pt x="59153" y="8376"/>
                </a:cubicBezTo>
                <a:cubicBezTo>
                  <a:pt x="58850" y="8376"/>
                  <a:pt x="58644" y="8399"/>
                  <a:pt x="58608" y="8462"/>
                </a:cubicBezTo>
                <a:lnTo>
                  <a:pt x="58608" y="8414"/>
                </a:lnTo>
                <a:lnTo>
                  <a:pt x="58608" y="8414"/>
                </a:lnTo>
                <a:cubicBezTo>
                  <a:pt x="58433" y="8616"/>
                  <a:pt x="58725" y="8802"/>
                  <a:pt x="58193" y="8924"/>
                </a:cubicBezTo>
                <a:lnTo>
                  <a:pt x="57832" y="8844"/>
                </a:lnTo>
                <a:lnTo>
                  <a:pt x="57301" y="8945"/>
                </a:lnTo>
                <a:cubicBezTo>
                  <a:pt x="56939" y="8892"/>
                  <a:pt x="57115" y="8834"/>
                  <a:pt x="57115" y="8812"/>
                </a:cubicBezTo>
                <a:lnTo>
                  <a:pt x="57115" y="8812"/>
                </a:lnTo>
                <a:cubicBezTo>
                  <a:pt x="56735" y="8861"/>
                  <a:pt x="56289" y="8874"/>
                  <a:pt x="55819" y="8874"/>
                </a:cubicBezTo>
                <a:cubicBezTo>
                  <a:pt x="55248" y="8874"/>
                  <a:pt x="54641" y="8855"/>
                  <a:pt x="54076" y="8855"/>
                </a:cubicBezTo>
                <a:cubicBezTo>
                  <a:pt x="54038" y="8855"/>
                  <a:pt x="54000" y="8855"/>
                  <a:pt x="53963" y="8855"/>
                </a:cubicBezTo>
                <a:lnTo>
                  <a:pt x="55095" y="9360"/>
                </a:lnTo>
                <a:cubicBezTo>
                  <a:pt x="54455" y="9287"/>
                  <a:pt x="53441" y="9163"/>
                  <a:pt x="52855" y="9163"/>
                </a:cubicBezTo>
                <a:cubicBezTo>
                  <a:pt x="52624" y="9163"/>
                  <a:pt x="52459" y="9183"/>
                  <a:pt x="52411" y="9232"/>
                </a:cubicBezTo>
                <a:lnTo>
                  <a:pt x="51869" y="9067"/>
                </a:lnTo>
                <a:cubicBezTo>
                  <a:pt x="51438" y="8998"/>
                  <a:pt x="51142" y="8972"/>
                  <a:pt x="50930" y="8972"/>
                </a:cubicBezTo>
                <a:cubicBezTo>
                  <a:pt x="50333" y="8972"/>
                  <a:pt x="50417" y="9179"/>
                  <a:pt x="50058" y="9179"/>
                </a:cubicBezTo>
                <a:cubicBezTo>
                  <a:pt x="50014" y="9179"/>
                  <a:pt x="49962" y="9176"/>
                  <a:pt x="49902" y="9168"/>
                </a:cubicBezTo>
                <a:lnTo>
                  <a:pt x="48999" y="8998"/>
                </a:lnTo>
                <a:lnTo>
                  <a:pt x="49892" y="8977"/>
                </a:lnTo>
                <a:cubicBezTo>
                  <a:pt x="48993" y="8903"/>
                  <a:pt x="48637" y="8850"/>
                  <a:pt x="47920" y="8743"/>
                </a:cubicBezTo>
                <a:cubicBezTo>
                  <a:pt x="47920" y="8743"/>
                  <a:pt x="47909" y="8743"/>
                  <a:pt x="47909" y="8749"/>
                </a:cubicBezTo>
                <a:cubicBezTo>
                  <a:pt x="47957" y="8754"/>
                  <a:pt x="47994" y="8759"/>
                  <a:pt x="47999" y="8775"/>
                </a:cubicBezTo>
                <a:lnTo>
                  <a:pt x="47872" y="8780"/>
                </a:lnTo>
                <a:cubicBezTo>
                  <a:pt x="47766" y="8881"/>
                  <a:pt x="47303" y="8961"/>
                  <a:pt x="46671" y="8972"/>
                </a:cubicBezTo>
                <a:cubicBezTo>
                  <a:pt x="46082" y="8972"/>
                  <a:pt x="45578" y="9043"/>
                  <a:pt x="44892" y="9043"/>
                </a:cubicBezTo>
                <a:cubicBezTo>
                  <a:pt x="44538" y="9043"/>
                  <a:pt x="44135" y="9024"/>
                  <a:pt x="43647" y="8966"/>
                </a:cubicBezTo>
                <a:lnTo>
                  <a:pt x="43296" y="9179"/>
                </a:lnTo>
                <a:lnTo>
                  <a:pt x="42217" y="9089"/>
                </a:lnTo>
                <a:lnTo>
                  <a:pt x="42212" y="8929"/>
                </a:lnTo>
                <a:cubicBezTo>
                  <a:pt x="43264" y="8908"/>
                  <a:pt x="45241" y="8791"/>
                  <a:pt x="46591" y="8749"/>
                </a:cubicBezTo>
                <a:lnTo>
                  <a:pt x="46612" y="8674"/>
                </a:lnTo>
                <a:lnTo>
                  <a:pt x="46612" y="8674"/>
                </a:lnTo>
                <a:cubicBezTo>
                  <a:pt x="45815" y="8695"/>
                  <a:pt x="44901" y="8791"/>
                  <a:pt x="44375" y="8791"/>
                </a:cubicBezTo>
                <a:cubicBezTo>
                  <a:pt x="44142" y="8767"/>
                  <a:pt x="43588" y="8651"/>
                  <a:pt x="43808" y="8539"/>
                </a:cubicBezTo>
                <a:lnTo>
                  <a:pt x="43808" y="8539"/>
                </a:lnTo>
                <a:lnTo>
                  <a:pt x="43434" y="8669"/>
                </a:lnTo>
                <a:cubicBezTo>
                  <a:pt x="42079" y="8717"/>
                  <a:pt x="41406" y="8743"/>
                  <a:pt x="40707" y="8743"/>
                </a:cubicBezTo>
                <a:cubicBezTo>
                  <a:pt x="40314" y="8743"/>
                  <a:pt x="39913" y="8735"/>
                  <a:pt x="39379" y="8718"/>
                </a:cubicBezTo>
                <a:lnTo>
                  <a:pt x="39379" y="8718"/>
                </a:lnTo>
                <a:cubicBezTo>
                  <a:pt x="39343" y="8658"/>
                  <a:pt x="39306" y="8597"/>
                  <a:pt x="39267" y="8536"/>
                </a:cubicBezTo>
                <a:cubicBezTo>
                  <a:pt x="39209" y="8446"/>
                  <a:pt x="39156" y="8361"/>
                  <a:pt x="39092" y="8270"/>
                </a:cubicBezTo>
                <a:cubicBezTo>
                  <a:pt x="39028" y="8185"/>
                  <a:pt x="38964" y="8095"/>
                  <a:pt x="38900" y="8020"/>
                </a:cubicBezTo>
                <a:cubicBezTo>
                  <a:pt x="38773" y="7866"/>
                  <a:pt x="38651" y="7702"/>
                  <a:pt x="38502" y="7558"/>
                </a:cubicBezTo>
                <a:cubicBezTo>
                  <a:pt x="38433" y="7484"/>
                  <a:pt x="38364" y="7409"/>
                  <a:pt x="38289" y="7335"/>
                </a:cubicBezTo>
                <a:cubicBezTo>
                  <a:pt x="38215" y="7266"/>
                  <a:pt x="38135" y="7197"/>
                  <a:pt x="38061" y="7128"/>
                </a:cubicBezTo>
                <a:cubicBezTo>
                  <a:pt x="37433" y="6564"/>
                  <a:pt x="36673" y="6096"/>
                  <a:pt x="35770" y="5746"/>
                </a:cubicBezTo>
                <a:lnTo>
                  <a:pt x="35770" y="5746"/>
                </a:lnTo>
                <a:cubicBezTo>
                  <a:pt x="35797" y="5747"/>
                  <a:pt x="35820" y="5748"/>
                  <a:pt x="35839" y="5748"/>
                </a:cubicBezTo>
                <a:cubicBezTo>
                  <a:pt x="36016" y="5748"/>
                  <a:pt x="35847" y="5684"/>
                  <a:pt x="35626" y="5602"/>
                </a:cubicBezTo>
                <a:cubicBezTo>
                  <a:pt x="35382" y="5507"/>
                  <a:pt x="35079" y="5400"/>
                  <a:pt x="35106" y="5273"/>
                </a:cubicBezTo>
                <a:cubicBezTo>
                  <a:pt x="34739" y="4927"/>
                  <a:pt x="34319" y="4773"/>
                  <a:pt x="33910" y="4688"/>
                </a:cubicBezTo>
                <a:cubicBezTo>
                  <a:pt x="33500" y="4603"/>
                  <a:pt x="33097" y="4592"/>
                  <a:pt x="32735" y="4507"/>
                </a:cubicBezTo>
                <a:cubicBezTo>
                  <a:pt x="32730" y="4523"/>
                  <a:pt x="32714" y="4534"/>
                  <a:pt x="32671" y="4539"/>
                </a:cubicBezTo>
                <a:lnTo>
                  <a:pt x="32363" y="4428"/>
                </a:lnTo>
                <a:lnTo>
                  <a:pt x="32060" y="4321"/>
                </a:lnTo>
                <a:lnTo>
                  <a:pt x="31454" y="4109"/>
                </a:lnTo>
                <a:cubicBezTo>
                  <a:pt x="32283" y="4040"/>
                  <a:pt x="30498" y="4082"/>
                  <a:pt x="31247" y="4034"/>
                </a:cubicBezTo>
                <a:cubicBezTo>
                  <a:pt x="30471" y="3715"/>
                  <a:pt x="29615" y="3439"/>
                  <a:pt x="28717" y="3163"/>
                </a:cubicBezTo>
                <a:cubicBezTo>
                  <a:pt x="28494" y="3088"/>
                  <a:pt x="28265" y="3030"/>
                  <a:pt x="28031" y="2966"/>
                </a:cubicBezTo>
                <a:cubicBezTo>
                  <a:pt x="27803" y="2902"/>
                  <a:pt x="27569" y="2838"/>
                  <a:pt x="27330" y="2775"/>
                </a:cubicBezTo>
                <a:cubicBezTo>
                  <a:pt x="27096" y="2711"/>
                  <a:pt x="26857" y="2647"/>
                  <a:pt x="26618" y="2583"/>
                </a:cubicBezTo>
                <a:cubicBezTo>
                  <a:pt x="26384" y="2520"/>
                  <a:pt x="26139" y="2466"/>
                  <a:pt x="25895" y="2408"/>
                </a:cubicBezTo>
                <a:cubicBezTo>
                  <a:pt x="25411" y="2296"/>
                  <a:pt x="24922" y="2179"/>
                  <a:pt x="24433" y="2068"/>
                </a:cubicBezTo>
                <a:cubicBezTo>
                  <a:pt x="23939" y="1962"/>
                  <a:pt x="23445" y="1855"/>
                  <a:pt x="22950" y="1749"/>
                </a:cubicBezTo>
                <a:cubicBezTo>
                  <a:pt x="22461" y="1637"/>
                  <a:pt x="21967" y="1547"/>
                  <a:pt x="21483" y="1446"/>
                </a:cubicBezTo>
                <a:cubicBezTo>
                  <a:pt x="21239" y="1398"/>
                  <a:pt x="20995" y="1345"/>
                  <a:pt x="20755" y="1297"/>
                </a:cubicBezTo>
                <a:cubicBezTo>
                  <a:pt x="20638" y="1271"/>
                  <a:pt x="20516" y="1244"/>
                  <a:pt x="20399" y="1217"/>
                </a:cubicBezTo>
                <a:cubicBezTo>
                  <a:pt x="20277" y="1196"/>
                  <a:pt x="20160" y="1170"/>
                  <a:pt x="20038" y="1148"/>
                </a:cubicBezTo>
                <a:lnTo>
                  <a:pt x="20038" y="1148"/>
                </a:lnTo>
                <a:lnTo>
                  <a:pt x="20192" y="1260"/>
                </a:lnTo>
                <a:cubicBezTo>
                  <a:pt x="19708" y="1170"/>
                  <a:pt x="19161" y="1095"/>
                  <a:pt x="18651" y="1010"/>
                </a:cubicBezTo>
                <a:cubicBezTo>
                  <a:pt x="18390" y="968"/>
                  <a:pt x="18140" y="936"/>
                  <a:pt x="17912" y="893"/>
                </a:cubicBezTo>
                <a:cubicBezTo>
                  <a:pt x="17678" y="845"/>
                  <a:pt x="17471" y="798"/>
                  <a:pt x="17290" y="739"/>
                </a:cubicBezTo>
                <a:cubicBezTo>
                  <a:pt x="17109" y="675"/>
                  <a:pt x="16918" y="643"/>
                  <a:pt x="16727" y="633"/>
                </a:cubicBezTo>
                <a:cubicBezTo>
                  <a:pt x="16631" y="625"/>
                  <a:pt x="16534" y="621"/>
                  <a:pt x="16439" y="621"/>
                </a:cubicBezTo>
                <a:cubicBezTo>
                  <a:pt x="16344" y="621"/>
                  <a:pt x="16251" y="625"/>
                  <a:pt x="16163" y="633"/>
                </a:cubicBezTo>
                <a:cubicBezTo>
                  <a:pt x="15839" y="657"/>
                  <a:pt x="15559" y="703"/>
                  <a:pt x="15403" y="703"/>
                </a:cubicBezTo>
                <a:cubicBezTo>
                  <a:pt x="15388" y="703"/>
                  <a:pt x="15373" y="703"/>
                  <a:pt x="15361" y="702"/>
                </a:cubicBezTo>
                <a:cubicBezTo>
                  <a:pt x="15325" y="703"/>
                  <a:pt x="15289" y="704"/>
                  <a:pt x="15253" y="704"/>
                </a:cubicBezTo>
                <a:cubicBezTo>
                  <a:pt x="14881" y="704"/>
                  <a:pt x="14543" y="631"/>
                  <a:pt x="14330" y="558"/>
                </a:cubicBezTo>
                <a:cubicBezTo>
                  <a:pt x="14142" y="496"/>
                  <a:pt x="14046" y="437"/>
                  <a:pt x="14098" y="427"/>
                </a:cubicBezTo>
                <a:lnTo>
                  <a:pt x="14098" y="427"/>
                </a:lnTo>
                <a:cubicBezTo>
                  <a:pt x="14124" y="428"/>
                  <a:pt x="14150" y="429"/>
                  <a:pt x="14176" y="431"/>
                </a:cubicBezTo>
                <a:cubicBezTo>
                  <a:pt x="14151" y="427"/>
                  <a:pt x="14131" y="425"/>
                  <a:pt x="14117" y="425"/>
                </a:cubicBezTo>
                <a:cubicBezTo>
                  <a:pt x="14109" y="425"/>
                  <a:pt x="14103" y="426"/>
                  <a:pt x="14098" y="427"/>
                </a:cubicBezTo>
                <a:lnTo>
                  <a:pt x="14098" y="427"/>
                </a:lnTo>
                <a:cubicBezTo>
                  <a:pt x="14023" y="424"/>
                  <a:pt x="13948" y="422"/>
                  <a:pt x="13873" y="422"/>
                </a:cubicBezTo>
                <a:cubicBezTo>
                  <a:pt x="13538" y="422"/>
                  <a:pt x="13201" y="449"/>
                  <a:pt x="12841" y="457"/>
                </a:cubicBezTo>
                <a:cubicBezTo>
                  <a:pt x="12725" y="463"/>
                  <a:pt x="12605" y="465"/>
                  <a:pt x="12482" y="465"/>
                </a:cubicBezTo>
                <a:cubicBezTo>
                  <a:pt x="12359" y="465"/>
                  <a:pt x="12233" y="463"/>
                  <a:pt x="12103" y="457"/>
                </a:cubicBezTo>
                <a:cubicBezTo>
                  <a:pt x="11842" y="447"/>
                  <a:pt x="11566" y="420"/>
                  <a:pt x="11268" y="367"/>
                </a:cubicBezTo>
                <a:cubicBezTo>
                  <a:pt x="11123" y="257"/>
                  <a:pt x="10638" y="223"/>
                  <a:pt x="10080" y="223"/>
                </a:cubicBezTo>
                <a:cubicBezTo>
                  <a:pt x="9881" y="223"/>
                  <a:pt x="9672" y="227"/>
                  <a:pt x="9467" y="234"/>
                </a:cubicBezTo>
                <a:cubicBezTo>
                  <a:pt x="9206" y="241"/>
                  <a:pt x="8952" y="248"/>
                  <a:pt x="8728" y="248"/>
                </a:cubicBezTo>
                <a:cubicBezTo>
                  <a:pt x="8280" y="248"/>
                  <a:pt x="7954" y="222"/>
                  <a:pt x="7946" y="123"/>
                </a:cubicBezTo>
                <a:lnTo>
                  <a:pt x="7931" y="149"/>
                </a:lnTo>
                <a:cubicBezTo>
                  <a:pt x="7548" y="85"/>
                  <a:pt x="7165" y="53"/>
                  <a:pt x="6782" y="43"/>
                </a:cubicBezTo>
                <a:cubicBezTo>
                  <a:pt x="6596" y="38"/>
                  <a:pt x="6405" y="38"/>
                  <a:pt x="6214" y="38"/>
                </a:cubicBezTo>
                <a:cubicBezTo>
                  <a:pt x="6022" y="43"/>
                  <a:pt x="5831" y="53"/>
                  <a:pt x="5640" y="59"/>
                </a:cubicBezTo>
                <a:cubicBezTo>
                  <a:pt x="5231" y="79"/>
                  <a:pt x="4817" y="96"/>
                  <a:pt x="4393" y="96"/>
                </a:cubicBezTo>
                <a:cubicBezTo>
                  <a:pt x="4024" y="96"/>
                  <a:pt x="3647" y="83"/>
                  <a:pt x="3259" y="48"/>
                </a:cubicBezTo>
                <a:cubicBezTo>
                  <a:pt x="3259" y="48"/>
                  <a:pt x="3291" y="22"/>
                  <a:pt x="3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n w="12700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Caveat Brush"/>
                <a:cs typeface="Arial" panose="020B0604020202020204" pitchFamily="34" charset="0"/>
                <a:sym typeface="Caveat Brush"/>
              </a:rPr>
              <a:t>Useful language</a:t>
            </a:r>
            <a:endParaRPr lang="en-US" altLang="en-GB" b="1">
              <a:ln w="12700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ea typeface="Caveat Brush"/>
              <a:cs typeface="Arial" panose="020B0604020202020204" pitchFamily="34" charset="0"/>
              <a:sym typeface="Caveat Brush"/>
            </a:endParaRPr>
          </a:p>
        </p:txBody>
      </p:sp>
      <p:pic>
        <p:nvPicPr>
          <p:cNvPr id="1478" name="Google Shape;1478;p37"/>
          <p:cNvPicPr preferRelativeResize="0"/>
          <p:nvPr/>
        </p:nvPicPr>
        <p:blipFill rotWithShape="1">
          <a:blip r:embed="rId1"/>
          <a:srcRect l="17798" t="12907" r="27839"/>
          <a:stretch>
            <a:fillRect/>
          </a:stretch>
        </p:blipFill>
        <p:spPr>
          <a:xfrm rot="1284086">
            <a:off x="640901" y="4020420"/>
            <a:ext cx="554770" cy="557358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79" name="Google Shape;1479;p37"/>
          <p:cNvPicPr preferRelativeResize="0"/>
          <p:nvPr/>
        </p:nvPicPr>
        <p:blipFill rotWithShape="1">
          <a:blip r:embed="rId2"/>
          <a:srcRect l="35198" r="25230"/>
          <a:stretch>
            <a:fillRect/>
          </a:stretch>
        </p:blipFill>
        <p:spPr>
          <a:xfrm rot="-1478384">
            <a:off x="6319001" y="964816"/>
            <a:ext cx="347841" cy="511339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480" name="Google Shape;1480;p37"/>
          <p:cNvPicPr preferRelativeResize="0"/>
          <p:nvPr/>
        </p:nvPicPr>
        <p:blipFill rotWithShape="1">
          <a:blip r:embed="rId3"/>
          <a:srcRect t="21176" r="3250" b="9686"/>
          <a:stretch>
            <a:fillRect/>
          </a:stretch>
        </p:blipFill>
        <p:spPr>
          <a:xfrm rot="-3632248">
            <a:off x="2230741" y="549932"/>
            <a:ext cx="553404" cy="402726"/>
          </a:xfrm>
          <a:prstGeom prst="rect">
            <a:avLst/>
          </a:prstGeom>
          <a:noFill/>
          <a:ln>
            <a:noFill/>
          </a:ln>
          <a:effectLst>
            <a:outerShdw dist="57150" dir="30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482" name="Google Shape;1482;p37"/>
          <p:cNvSpPr/>
          <p:nvPr/>
        </p:nvSpPr>
        <p:spPr>
          <a:xfrm rot="-10457093">
            <a:off x="7780023" y="4311723"/>
            <a:ext cx="781364" cy="342061"/>
          </a:xfrm>
          <a:custGeom>
            <a:avLst/>
            <a:gdLst/>
            <a:ahLst/>
            <a:cxnLst/>
            <a:rect l="l" t="t" r="r" b="b"/>
            <a:pathLst>
              <a:path w="82557" h="20131" extrusionOk="0">
                <a:moveTo>
                  <a:pt x="43923" y="8499"/>
                </a:moveTo>
                <a:cubicBezTo>
                  <a:pt x="43872" y="8512"/>
                  <a:pt x="43834" y="8525"/>
                  <a:pt x="43808" y="8539"/>
                </a:cubicBezTo>
                <a:lnTo>
                  <a:pt x="43808" y="8539"/>
                </a:lnTo>
                <a:lnTo>
                  <a:pt x="43923" y="8499"/>
                </a:lnTo>
                <a:close/>
                <a:moveTo>
                  <a:pt x="73691" y="10794"/>
                </a:moveTo>
                <a:lnTo>
                  <a:pt x="73771" y="10805"/>
                </a:lnTo>
                <a:cubicBezTo>
                  <a:pt x="73742" y="10801"/>
                  <a:pt x="73716" y="10798"/>
                  <a:pt x="73691" y="10794"/>
                </a:cubicBezTo>
                <a:close/>
                <a:moveTo>
                  <a:pt x="33206" y="11873"/>
                </a:moveTo>
                <a:cubicBezTo>
                  <a:pt x="33359" y="11873"/>
                  <a:pt x="33512" y="11873"/>
                  <a:pt x="33665" y="11874"/>
                </a:cubicBezTo>
                <a:cubicBezTo>
                  <a:pt x="34297" y="11902"/>
                  <a:pt x="34944" y="11914"/>
                  <a:pt x="35604" y="11914"/>
                </a:cubicBezTo>
                <a:cubicBezTo>
                  <a:pt x="36195" y="11914"/>
                  <a:pt x="36796" y="11905"/>
                  <a:pt x="37406" y="11889"/>
                </a:cubicBezTo>
                <a:lnTo>
                  <a:pt x="37406" y="11889"/>
                </a:lnTo>
                <a:cubicBezTo>
                  <a:pt x="37411" y="11949"/>
                  <a:pt x="37415" y="12009"/>
                  <a:pt x="37418" y="12070"/>
                </a:cubicBezTo>
                <a:cubicBezTo>
                  <a:pt x="37423" y="12214"/>
                  <a:pt x="37423" y="12357"/>
                  <a:pt x="37407" y="12490"/>
                </a:cubicBezTo>
                <a:cubicBezTo>
                  <a:pt x="37370" y="12761"/>
                  <a:pt x="37295" y="13006"/>
                  <a:pt x="37184" y="13192"/>
                </a:cubicBezTo>
                <a:cubicBezTo>
                  <a:pt x="37242" y="13229"/>
                  <a:pt x="37301" y="13266"/>
                  <a:pt x="37359" y="13298"/>
                </a:cubicBezTo>
                <a:cubicBezTo>
                  <a:pt x="37258" y="13548"/>
                  <a:pt x="37162" y="13622"/>
                  <a:pt x="37104" y="13659"/>
                </a:cubicBezTo>
                <a:cubicBezTo>
                  <a:pt x="37072" y="13681"/>
                  <a:pt x="37040" y="13686"/>
                  <a:pt x="37019" y="13691"/>
                </a:cubicBezTo>
                <a:cubicBezTo>
                  <a:pt x="36992" y="13697"/>
                  <a:pt x="36971" y="13702"/>
                  <a:pt x="36945" y="13718"/>
                </a:cubicBezTo>
                <a:cubicBezTo>
                  <a:pt x="36907" y="13771"/>
                  <a:pt x="36859" y="13814"/>
                  <a:pt x="36817" y="13861"/>
                </a:cubicBezTo>
                <a:cubicBezTo>
                  <a:pt x="36790" y="13883"/>
                  <a:pt x="36769" y="13904"/>
                  <a:pt x="36743" y="13925"/>
                </a:cubicBezTo>
                <a:cubicBezTo>
                  <a:pt x="36716" y="13946"/>
                  <a:pt x="36689" y="13973"/>
                  <a:pt x="36663" y="13994"/>
                </a:cubicBezTo>
                <a:cubicBezTo>
                  <a:pt x="36551" y="14079"/>
                  <a:pt x="36418" y="14159"/>
                  <a:pt x="36259" y="14239"/>
                </a:cubicBezTo>
                <a:cubicBezTo>
                  <a:pt x="35945" y="14393"/>
                  <a:pt x="35541" y="14526"/>
                  <a:pt x="35079" y="14643"/>
                </a:cubicBezTo>
                <a:cubicBezTo>
                  <a:pt x="34845" y="14701"/>
                  <a:pt x="34601" y="14760"/>
                  <a:pt x="34340" y="14813"/>
                </a:cubicBezTo>
                <a:lnTo>
                  <a:pt x="33575" y="14978"/>
                </a:lnTo>
                <a:cubicBezTo>
                  <a:pt x="33059" y="15089"/>
                  <a:pt x="32549" y="15206"/>
                  <a:pt x="32034" y="15302"/>
                </a:cubicBezTo>
                <a:cubicBezTo>
                  <a:pt x="29982" y="15716"/>
                  <a:pt x="27915" y="16041"/>
                  <a:pt x="25863" y="16296"/>
                </a:cubicBezTo>
                <a:cubicBezTo>
                  <a:pt x="25608" y="16322"/>
                  <a:pt x="25353" y="16354"/>
                  <a:pt x="25098" y="16386"/>
                </a:cubicBezTo>
                <a:cubicBezTo>
                  <a:pt x="24970" y="16402"/>
                  <a:pt x="24842" y="16418"/>
                  <a:pt x="24715" y="16434"/>
                </a:cubicBezTo>
                <a:cubicBezTo>
                  <a:pt x="24587" y="16444"/>
                  <a:pt x="24455" y="16455"/>
                  <a:pt x="24327" y="16466"/>
                </a:cubicBezTo>
                <a:cubicBezTo>
                  <a:pt x="23817" y="16514"/>
                  <a:pt x="23312" y="16561"/>
                  <a:pt x="22802" y="16609"/>
                </a:cubicBezTo>
                <a:cubicBezTo>
                  <a:pt x="22297" y="16646"/>
                  <a:pt x="21792" y="16678"/>
                  <a:pt x="21287" y="16716"/>
                </a:cubicBezTo>
                <a:lnTo>
                  <a:pt x="20909" y="16737"/>
                </a:lnTo>
                <a:lnTo>
                  <a:pt x="20723" y="16747"/>
                </a:lnTo>
                <a:lnTo>
                  <a:pt x="20537" y="16758"/>
                </a:lnTo>
                <a:cubicBezTo>
                  <a:pt x="20282" y="16763"/>
                  <a:pt x="20033" y="16774"/>
                  <a:pt x="19788" y="16785"/>
                </a:cubicBezTo>
                <a:cubicBezTo>
                  <a:pt x="19538" y="16795"/>
                  <a:pt x="19288" y="16801"/>
                  <a:pt x="19044" y="16811"/>
                </a:cubicBezTo>
                <a:cubicBezTo>
                  <a:pt x="18916" y="16816"/>
                  <a:pt x="18794" y="16822"/>
                  <a:pt x="18672" y="16822"/>
                </a:cubicBezTo>
                <a:cubicBezTo>
                  <a:pt x="18550" y="16822"/>
                  <a:pt x="18422" y="16827"/>
                  <a:pt x="18300" y="16827"/>
                </a:cubicBezTo>
                <a:cubicBezTo>
                  <a:pt x="17811" y="16827"/>
                  <a:pt x="17322" y="16832"/>
                  <a:pt x="16838" y="16832"/>
                </a:cubicBezTo>
                <a:cubicBezTo>
                  <a:pt x="16349" y="16827"/>
                  <a:pt x="15871" y="16811"/>
                  <a:pt x="15393" y="16801"/>
                </a:cubicBezTo>
                <a:cubicBezTo>
                  <a:pt x="15153" y="16795"/>
                  <a:pt x="14914" y="16790"/>
                  <a:pt x="14680" y="16779"/>
                </a:cubicBezTo>
                <a:cubicBezTo>
                  <a:pt x="14441" y="16763"/>
                  <a:pt x="14207" y="16753"/>
                  <a:pt x="13974" y="16737"/>
                </a:cubicBezTo>
                <a:cubicBezTo>
                  <a:pt x="13793" y="16700"/>
                  <a:pt x="13522" y="16673"/>
                  <a:pt x="13203" y="16652"/>
                </a:cubicBezTo>
                <a:cubicBezTo>
                  <a:pt x="13049" y="16641"/>
                  <a:pt x="12879" y="16630"/>
                  <a:pt x="12703" y="16620"/>
                </a:cubicBezTo>
                <a:cubicBezTo>
                  <a:pt x="12528" y="16609"/>
                  <a:pt x="12352" y="16599"/>
                  <a:pt x="12172" y="16583"/>
                </a:cubicBezTo>
                <a:cubicBezTo>
                  <a:pt x="11821" y="16561"/>
                  <a:pt x="11470" y="16535"/>
                  <a:pt x="11173" y="16508"/>
                </a:cubicBezTo>
                <a:cubicBezTo>
                  <a:pt x="11024" y="16492"/>
                  <a:pt x="10891" y="16476"/>
                  <a:pt x="10774" y="16460"/>
                </a:cubicBezTo>
                <a:cubicBezTo>
                  <a:pt x="10662" y="16439"/>
                  <a:pt x="10567" y="16418"/>
                  <a:pt x="10498" y="16397"/>
                </a:cubicBezTo>
                <a:cubicBezTo>
                  <a:pt x="10142" y="16406"/>
                  <a:pt x="9784" y="16412"/>
                  <a:pt x="9423" y="16412"/>
                </a:cubicBezTo>
                <a:cubicBezTo>
                  <a:pt x="9164" y="16412"/>
                  <a:pt x="8903" y="16409"/>
                  <a:pt x="8643" y="16402"/>
                </a:cubicBezTo>
                <a:cubicBezTo>
                  <a:pt x="8021" y="16375"/>
                  <a:pt x="7394" y="16338"/>
                  <a:pt x="6767" y="16290"/>
                </a:cubicBezTo>
                <a:lnTo>
                  <a:pt x="6299" y="16248"/>
                </a:lnTo>
                <a:lnTo>
                  <a:pt x="6065" y="16221"/>
                </a:lnTo>
                <a:lnTo>
                  <a:pt x="6038" y="16216"/>
                </a:lnTo>
                <a:lnTo>
                  <a:pt x="6001" y="16216"/>
                </a:lnTo>
                <a:cubicBezTo>
                  <a:pt x="5953" y="16211"/>
                  <a:pt x="5900" y="16205"/>
                  <a:pt x="5847" y="16200"/>
                </a:cubicBezTo>
                <a:cubicBezTo>
                  <a:pt x="5741" y="16189"/>
                  <a:pt x="5640" y="16168"/>
                  <a:pt x="5549" y="16147"/>
                </a:cubicBezTo>
                <a:lnTo>
                  <a:pt x="5603" y="16131"/>
                </a:lnTo>
                <a:lnTo>
                  <a:pt x="5539" y="16136"/>
                </a:lnTo>
                <a:lnTo>
                  <a:pt x="5523" y="16136"/>
                </a:lnTo>
                <a:cubicBezTo>
                  <a:pt x="5523" y="16136"/>
                  <a:pt x="5523" y="16131"/>
                  <a:pt x="5523" y="16126"/>
                </a:cubicBezTo>
                <a:lnTo>
                  <a:pt x="5528" y="16110"/>
                </a:lnTo>
                <a:cubicBezTo>
                  <a:pt x="5528" y="16088"/>
                  <a:pt x="5533" y="16062"/>
                  <a:pt x="5544" y="16035"/>
                </a:cubicBezTo>
                <a:cubicBezTo>
                  <a:pt x="5576" y="16019"/>
                  <a:pt x="5613" y="16014"/>
                  <a:pt x="5634" y="16009"/>
                </a:cubicBezTo>
                <a:cubicBezTo>
                  <a:pt x="5587" y="15987"/>
                  <a:pt x="5592" y="15934"/>
                  <a:pt x="5629" y="15876"/>
                </a:cubicBezTo>
                <a:cubicBezTo>
                  <a:pt x="5666" y="15817"/>
                  <a:pt x="5730" y="15754"/>
                  <a:pt x="5799" y="15711"/>
                </a:cubicBezTo>
                <a:cubicBezTo>
                  <a:pt x="5815" y="15700"/>
                  <a:pt x="5831" y="15690"/>
                  <a:pt x="5852" y="15679"/>
                </a:cubicBezTo>
                <a:lnTo>
                  <a:pt x="5863" y="15674"/>
                </a:lnTo>
                <a:lnTo>
                  <a:pt x="5868" y="15674"/>
                </a:lnTo>
                <a:cubicBezTo>
                  <a:pt x="5874" y="15674"/>
                  <a:pt x="5868" y="15674"/>
                  <a:pt x="5884" y="15663"/>
                </a:cubicBezTo>
                <a:lnTo>
                  <a:pt x="5996" y="15578"/>
                </a:lnTo>
                <a:lnTo>
                  <a:pt x="6049" y="15536"/>
                </a:lnTo>
                <a:lnTo>
                  <a:pt x="6107" y="15493"/>
                </a:lnTo>
                <a:lnTo>
                  <a:pt x="6224" y="15413"/>
                </a:lnTo>
                <a:cubicBezTo>
                  <a:pt x="6304" y="15360"/>
                  <a:pt x="6379" y="15307"/>
                  <a:pt x="6458" y="15254"/>
                </a:cubicBezTo>
                <a:cubicBezTo>
                  <a:pt x="6543" y="15206"/>
                  <a:pt x="6623" y="15158"/>
                  <a:pt x="6703" y="15110"/>
                </a:cubicBezTo>
                <a:cubicBezTo>
                  <a:pt x="6782" y="15063"/>
                  <a:pt x="6857" y="15009"/>
                  <a:pt x="6942" y="14967"/>
                </a:cubicBezTo>
                <a:cubicBezTo>
                  <a:pt x="7107" y="14882"/>
                  <a:pt x="7256" y="14792"/>
                  <a:pt x="7415" y="14717"/>
                </a:cubicBezTo>
                <a:lnTo>
                  <a:pt x="7415" y="14717"/>
                </a:lnTo>
                <a:lnTo>
                  <a:pt x="7356" y="14776"/>
                </a:lnTo>
                <a:cubicBezTo>
                  <a:pt x="8233" y="14265"/>
                  <a:pt x="9201" y="13867"/>
                  <a:pt x="10211" y="13548"/>
                </a:cubicBezTo>
                <a:cubicBezTo>
                  <a:pt x="10716" y="13383"/>
                  <a:pt x="11231" y="13250"/>
                  <a:pt x="11752" y="13123"/>
                </a:cubicBezTo>
                <a:cubicBezTo>
                  <a:pt x="12273" y="13000"/>
                  <a:pt x="12804" y="12894"/>
                  <a:pt x="13336" y="12798"/>
                </a:cubicBezTo>
                <a:cubicBezTo>
                  <a:pt x="14409" y="12618"/>
                  <a:pt x="15494" y="12485"/>
                  <a:pt x="16588" y="12389"/>
                </a:cubicBezTo>
                <a:cubicBezTo>
                  <a:pt x="17141" y="12341"/>
                  <a:pt x="17689" y="12304"/>
                  <a:pt x="18241" y="12272"/>
                </a:cubicBezTo>
                <a:cubicBezTo>
                  <a:pt x="18799" y="12240"/>
                  <a:pt x="19352" y="12219"/>
                  <a:pt x="19921" y="12198"/>
                </a:cubicBezTo>
                <a:cubicBezTo>
                  <a:pt x="24306" y="12023"/>
                  <a:pt x="28687" y="11873"/>
                  <a:pt x="33206" y="11873"/>
                </a:cubicBezTo>
                <a:close/>
                <a:moveTo>
                  <a:pt x="3344" y="0"/>
                </a:moveTo>
                <a:lnTo>
                  <a:pt x="2504" y="245"/>
                </a:lnTo>
                <a:lnTo>
                  <a:pt x="2084" y="367"/>
                </a:lnTo>
                <a:cubicBezTo>
                  <a:pt x="1941" y="410"/>
                  <a:pt x="1802" y="457"/>
                  <a:pt x="1664" y="500"/>
                </a:cubicBezTo>
                <a:lnTo>
                  <a:pt x="1" y="1031"/>
                </a:lnTo>
                <a:cubicBezTo>
                  <a:pt x="336" y="1356"/>
                  <a:pt x="670" y="1685"/>
                  <a:pt x="995" y="2015"/>
                </a:cubicBezTo>
                <a:lnTo>
                  <a:pt x="1723" y="2195"/>
                </a:lnTo>
                <a:lnTo>
                  <a:pt x="2084" y="2286"/>
                </a:lnTo>
                <a:lnTo>
                  <a:pt x="2446" y="2381"/>
                </a:lnTo>
                <a:lnTo>
                  <a:pt x="3881" y="2775"/>
                </a:lnTo>
                <a:cubicBezTo>
                  <a:pt x="4705" y="2751"/>
                  <a:pt x="5530" y="2739"/>
                  <a:pt x="6356" y="2739"/>
                </a:cubicBezTo>
                <a:cubicBezTo>
                  <a:pt x="8105" y="2739"/>
                  <a:pt x="9857" y="2792"/>
                  <a:pt x="11608" y="2897"/>
                </a:cubicBezTo>
                <a:lnTo>
                  <a:pt x="11991" y="2950"/>
                </a:lnTo>
                <a:cubicBezTo>
                  <a:pt x="12119" y="2966"/>
                  <a:pt x="12246" y="2987"/>
                  <a:pt x="12374" y="3009"/>
                </a:cubicBezTo>
                <a:lnTo>
                  <a:pt x="13139" y="3125"/>
                </a:lnTo>
                <a:lnTo>
                  <a:pt x="13899" y="3242"/>
                </a:lnTo>
                <a:cubicBezTo>
                  <a:pt x="14154" y="3285"/>
                  <a:pt x="14409" y="3333"/>
                  <a:pt x="14659" y="3375"/>
                </a:cubicBezTo>
                <a:lnTo>
                  <a:pt x="15419" y="3513"/>
                </a:lnTo>
                <a:cubicBezTo>
                  <a:pt x="15674" y="3556"/>
                  <a:pt x="15929" y="3598"/>
                  <a:pt x="16179" y="3652"/>
                </a:cubicBezTo>
                <a:lnTo>
                  <a:pt x="17689" y="3960"/>
                </a:lnTo>
                <a:cubicBezTo>
                  <a:pt x="20160" y="4327"/>
                  <a:pt x="22610" y="4810"/>
                  <a:pt x="25039" y="5395"/>
                </a:cubicBezTo>
                <a:lnTo>
                  <a:pt x="25496" y="5501"/>
                </a:lnTo>
                <a:lnTo>
                  <a:pt x="25725" y="5554"/>
                </a:lnTo>
                <a:lnTo>
                  <a:pt x="25948" y="5618"/>
                </a:lnTo>
                <a:lnTo>
                  <a:pt x="26857" y="5852"/>
                </a:lnTo>
                <a:cubicBezTo>
                  <a:pt x="27154" y="5932"/>
                  <a:pt x="27457" y="6006"/>
                  <a:pt x="27760" y="6091"/>
                </a:cubicBezTo>
                <a:lnTo>
                  <a:pt x="28659" y="6352"/>
                </a:lnTo>
                <a:lnTo>
                  <a:pt x="29562" y="6612"/>
                </a:lnTo>
                <a:lnTo>
                  <a:pt x="30455" y="6888"/>
                </a:lnTo>
                <a:lnTo>
                  <a:pt x="31348" y="7170"/>
                </a:lnTo>
                <a:cubicBezTo>
                  <a:pt x="31646" y="7266"/>
                  <a:pt x="31933" y="7361"/>
                  <a:pt x="32220" y="7462"/>
                </a:cubicBezTo>
                <a:cubicBezTo>
                  <a:pt x="32570" y="7505"/>
                  <a:pt x="32921" y="7553"/>
                  <a:pt x="33256" y="7606"/>
                </a:cubicBezTo>
                <a:cubicBezTo>
                  <a:pt x="33554" y="7781"/>
                  <a:pt x="33862" y="7957"/>
                  <a:pt x="34175" y="8143"/>
                </a:cubicBezTo>
                <a:cubicBezTo>
                  <a:pt x="34478" y="8318"/>
                  <a:pt x="34776" y="8504"/>
                  <a:pt x="35068" y="8695"/>
                </a:cubicBezTo>
                <a:cubicBezTo>
                  <a:pt x="35088" y="8709"/>
                  <a:pt x="35107" y="8722"/>
                  <a:pt x="35126" y="8735"/>
                </a:cubicBezTo>
                <a:lnTo>
                  <a:pt x="35126" y="8735"/>
                </a:lnTo>
                <a:cubicBezTo>
                  <a:pt x="34082" y="8711"/>
                  <a:pt x="33117" y="8650"/>
                  <a:pt x="32416" y="8541"/>
                </a:cubicBezTo>
                <a:lnTo>
                  <a:pt x="32182" y="8733"/>
                </a:lnTo>
                <a:cubicBezTo>
                  <a:pt x="31945" y="8733"/>
                  <a:pt x="31627" y="8615"/>
                  <a:pt x="31393" y="8615"/>
                </a:cubicBezTo>
                <a:cubicBezTo>
                  <a:pt x="31276" y="8615"/>
                  <a:pt x="31180" y="8644"/>
                  <a:pt x="31125" y="8733"/>
                </a:cubicBezTo>
                <a:lnTo>
                  <a:pt x="30370" y="8839"/>
                </a:lnTo>
                <a:cubicBezTo>
                  <a:pt x="30026" y="8839"/>
                  <a:pt x="29778" y="8895"/>
                  <a:pt x="29463" y="8895"/>
                </a:cubicBezTo>
                <a:cubicBezTo>
                  <a:pt x="29335" y="8895"/>
                  <a:pt x="29197" y="8886"/>
                  <a:pt x="29036" y="8860"/>
                </a:cubicBezTo>
                <a:cubicBezTo>
                  <a:pt x="28999" y="8855"/>
                  <a:pt x="28967" y="8850"/>
                  <a:pt x="28930" y="8839"/>
                </a:cubicBezTo>
                <a:lnTo>
                  <a:pt x="28930" y="8839"/>
                </a:lnTo>
                <a:cubicBezTo>
                  <a:pt x="28930" y="8844"/>
                  <a:pt x="28935" y="8850"/>
                  <a:pt x="28935" y="8855"/>
                </a:cubicBezTo>
                <a:cubicBezTo>
                  <a:pt x="28816" y="8849"/>
                  <a:pt x="28724" y="8847"/>
                  <a:pt x="28651" y="8847"/>
                </a:cubicBezTo>
                <a:cubicBezTo>
                  <a:pt x="28151" y="8847"/>
                  <a:pt x="28603" y="8966"/>
                  <a:pt x="28108" y="8966"/>
                </a:cubicBezTo>
                <a:cubicBezTo>
                  <a:pt x="28011" y="8966"/>
                  <a:pt x="27879" y="8961"/>
                  <a:pt x="27697" y="8951"/>
                </a:cubicBezTo>
                <a:cubicBezTo>
                  <a:pt x="27639" y="8933"/>
                  <a:pt x="27588" y="8926"/>
                  <a:pt x="27543" y="8926"/>
                </a:cubicBezTo>
                <a:cubicBezTo>
                  <a:pt x="27278" y="8926"/>
                  <a:pt x="27177" y="9175"/>
                  <a:pt x="26706" y="9175"/>
                </a:cubicBezTo>
                <a:cubicBezTo>
                  <a:pt x="26686" y="9175"/>
                  <a:pt x="26665" y="9175"/>
                  <a:pt x="26644" y="9174"/>
                </a:cubicBezTo>
                <a:lnTo>
                  <a:pt x="26022" y="8924"/>
                </a:lnTo>
                <a:cubicBezTo>
                  <a:pt x="25824" y="8902"/>
                  <a:pt x="25655" y="8893"/>
                  <a:pt x="25503" y="8893"/>
                </a:cubicBezTo>
                <a:cubicBezTo>
                  <a:pt x="24802" y="8893"/>
                  <a:pt x="24444" y="9086"/>
                  <a:pt x="23126" y="9121"/>
                </a:cubicBezTo>
                <a:cubicBezTo>
                  <a:pt x="22355" y="9046"/>
                  <a:pt x="21972" y="8828"/>
                  <a:pt x="22477" y="8610"/>
                </a:cubicBezTo>
                <a:lnTo>
                  <a:pt x="22477" y="8610"/>
                </a:lnTo>
                <a:cubicBezTo>
                  <a:pt x="21786" y="8876"/>
                  <a:pt x="22164" y="8780"/>
                  <a:pt x="21239" y="8924"/>
                </a:cubicBezTo>
                <a:cubicBezTo>
                  <a:pt x="21090" y="8828"/>
                  <a:pt x="21191" y="8807"/>
                  <a:pt x="21393" y="8706"/>
                </a:cubicBezTo>
                <a:cubicBezTo>
                  <a:pt x="21235" y="8688"/>
                  <a:pt x="21119" y="8680"/>
                  <a:pt x="21030" y="8680"/>
                </a:cubicBezTo>
                <a:cubicBezTo>
                  <a:pt x="20651" y="8680"/>
                  <a:pt x="20764" y="8814"/>
                  <a:pt x="20261" y="8823"/>
                </a:cubicBezTo>
                <a:cubicBezTo>
                  <a:pt x="20086" y="9020"/>
                  <a:pt x="19884" y="9333"/>
                  <a:pt x="19682" y="9349"/>
                </a:cubicBezTo>
                <a:lnTo>
                  <a:pt x="19926" y="9402"/>
                </a:lnTo>
                <a:cubicBezTo>
                  <a:pt x="19431" y="9495"/>
                  <a:pt x="18892" y="9554"/>
                  <a:pt x="18318" y="9554"/>
                </a:cubicBezTo>
                <a:cubicBezTo>
                  <a:pt x="18135" y="9554"/>
                  <a:pt x="17948" y="9548"/>
                  <a:pt x="17758" y="9535"/>
                </a:cubicBezTo>
                <a:lnTo>
                  <a:pt x="17784" y="9434"/>
                </a:lnTo>
                <a:lnTo>
                  <a:pt x="17370" y="9482"/>
                </a:lnTo>
                <a:lnTo>
                  <a:pt x="16955" y="9530"/>
                </a:lnTo>
                <a:lnTo>
                  <a:pt x="16891" y="9408"/>
                </a:lnTo>
                <a:cubicBezTo>
                  <a:pt x="16498" y="9450"/>
                  <a:pt x="16099" y="9487"/>
                  <a:pt x="15701" y="9535"/>
                </a:cubicBezTo>
                <a:lnTo>
                  <a:pt x="15871" y="9556"/>
                </a:lnTo>
                <a:cubicBezTo>
                  <a:pt x="15589" y="9588"/>
                  <a:pt x="14675" y="9721"/>
                  <a:pt x="14138" y="9726"/>
                </a:cubicBezTo>
                <a:lnTo>
                  <a:pt x="14149" y="9657"/>
                </a:lnTo>
                <a:cubicBezTo>
                  <a:pt x="14105" y="9656"/>
                  <a:pt x="14061" y="9656"/>
                  <a:pt x="14017" y="9656"/>
                </a:cubicBezTo>
                <a:cubicBezTo>
                  <a:pt x="13314" y="9656"/>
                  <a:pt x="12667" y="9774"/>
                  <a:pt x="12002" y="9944"/>
                </a:cubicBezTo>
                <a:cubicBezTo>
                  <a:pt x="11300" y="10125"/>
                  <a:pt x="10572" y="10364"/>
                  <a:pt x="9711" y="10625"/>
                </a:cubicBezTo>
                <a:cubicBezTo>
                  <a:pt x="9775" y="10556"/>
                  <a:pt x="9839" y="10492"/>
                  <a:pt x="9902" y="10423"/>
                </a:cubicBezTo>
                <a:lnTo>
                  <a:pt x="9902" y="10423"/>
                </a:lnTo>
                <a:cubicBezTo>
                  <a:pt x="9589" y="10439"/>
                  <a:pt x="9562" y="10508"/>
                  <a:pt x="9525" y="10582"/>
                </a:cubicBezTo>
                <a:cubicBezTo>
                  <a:pt x="9504" y="10619"/>
                  <a:pt x="9482" y="10662"/>
                  <a:pt x="9424" y="10704"/>
                </a:cubicBezTo>
                <a:cubicBezTo>
                  <a:pt x="9360" y="10747"/>
                  <a:pt x="9259" y="10779"/>
                  <a:pt x="9079" y="10827"/>
                </a:cubicBezTo>
                <a:lnTo>
                  <a:pt x="8993" y="10673"/>
                </a:lnTo>
                <a:cubicBezTo>
                  <a:pt x="8855" y="10779"/>
                  <a:pt x="8738" y="10843"/>
                  <a:pt x="8627" y="10885"/>
                </a:cubicBezTo>
                <a:cubicBezTo>
                  <a:pt x="8520" y="10928"/>
                  <a:pt x="8419" y="10949"/>
                  <a:pt x="8324" y="10960"/>
                </a:cubicBezTo>
                <a:cubicBezTo>
                  <a:pt x="8274" y="10964"/>
                  <a:pt x="8224" y="10965"/>
                  <a:pt x="8175" y="10965"/>
                </a:cubicBezTo>
                <a:cubicBezTo>
                  <a:pt x="8137" y="10965"/>
                  <a:pt x="8100" y="10964"/>
                  <a:pt x="8062" y="10964"/>
                </a:cubicBezTo>
                <a:cubicBezTo>
                  <a:pt x="7957" y="10964"/>
                  <a:pt x="7847" y="10968"/>
                  <a:pt x="7723" y="10997"/>
                </a:cubicBezTo>
                <a:lnTo>
                  <a:pt x="8005" y="11124"/>
                </a:lnTo>
                <a:lnTo>
                  <a:pt x="7601" y="11262"/>
                </a:lnTo>
                <a:lnTo>
                  <a:pt x="7399" y="11332"/>
                </a:lnTo>
                <a:lnTo>
                  <a:pt x="7197" y="11411"/>
                </a:lnTo>
                <a:cubicBezTo>
                  <a:pt x="6913" y="11513"/>
                  <a:pt x="6745" y="11554"/>
                  <a:pt x="6648" y="11554"/>
                </a:cubicBezTo>
                <a:cubicBezTo>
                  <a:pt x="6593" y="11554"/>
                  <a:pt x="6561" y="11541"/>
                  <a:pt x="6543" y="11518"/>
                </a:cubicBezTo>
                <a:cubicBezTo>
                  <a:pt x="6501" y="11454"/>
                  <a:pt x="6581" y="11321"/>
                  <a:pt x="6618" y="11236"/>
                </a:cubicBezTo>
                <a:lnTo>
                  <a:pt x="6618" y="11236"/>
                </a:lnTo>
                <a:cubicBezTo>
                  <a:pt x="6448" y="11390"/>
                  <a:pt x="6278" y="11539"/>
                  <a:pt x="6113" y="11698"/>
                </a:cubicBezTo>
                <a:lnTo>
                  <a:pt x="5900" y="11587"/>
                </a:lnTo>
                <a:cubicBezTo>
                  <a:pt x="5746" y="11810"/>
                  <a:pt x="5634" y="11858"/>
                  <a:pt x="5480" y="11927"/>
                </a:cubicBezTo>
                <a:cubicBezTo>
                  <a:pt x="5401" y="11959"/>
                  <a:pt x="5310" y="12001"/>
                  <a:pt x="5199" y="12065"/>
                </a:cubicBezTo>
                <a:cubicBezTo>
                  <a:pt x="5145" y="12097"/>
                  <a:pt x="5082" y="12139"/>
                  <a:pt x="5013" y="12187"/>
                </a:cubicBezTo>
                <a:cubicBezTo>
                  <a:pt x="4949" y="12235"/>
                  <a:pt x="4874" y="12299"/>
                  <a:pt x="4795" y="12373"/>
                </a:cubicBezTo>
                <a:cubicBezTo>
                  <a:pt x="4724" y="12358"/>
                  <a:pt x="4778" y="12277"/>
                  <a:pt x="4729" y="12277"/>
                </a:cubicBezTo>
                <a:cubicBezTo>
                  <a:pt x="4708" y="12277"/>
                  <a:pt x="4667" y="12292"/>
                  <a:pt x="4587" y="12336"/>
                </a:cubicBezTo>
                <a:cubicBezTo>
                  <a:pt x="4412" y="12511"/>
                  <a:pt x="4253" y="12697"/>
                  <a:pt x="4088" y="12884"/>
                </a:cubicBezTo>
                <a:lnTo>
                  <a:pt x="3971" y="13022"/>
                </a:lnTo>
                <a:lnTo>
                  <a:pt x="3854" y="13165"/>
                </a:lnTo>
                <a:lnTo>
                  <a:pt x="3796" y="13240"/>
                </a:lnTo>
                <a:lnTo>
                  <a:pt x="3785" y="13256"/>
                </a:lnTo>
                <a:cubicBezTo>
                  <a:pt x="3780" y="13261"/>
                  <a:pt x="3769" y="13277"/>
                  <a:pt x="3764" y="13282"/>
                </a:cubicBezTo>
                <a:lnTo>
                  <a:pt x="3716" y="13335"/>
                </a:lnTo>
                <a:cubicBezTo>
                  <a:pt x="3652" y="13410"/>
                  <a:pt x="3583" y="13479"/>
                  <a:pt x="3524" y="13548"/>
                </a:cubicBezTo>
                <a:cubicBezTo>
                  <a:pt x="3599" y="13468"/>
                  <a:pt x="3684" y="13383"/>
                  <a:pt x="3758" y="13298"/>
                </a:cubicBezTo>
                <a:lnTo>
                  <a:pt x="3790" y="13271"/>
                </a:lnTo>
                <a:lnTo>
                  <a:pt x="3806" y="13250"/>
                </a:lnTo>
                <a:lnTo>
                  <a:pt x="3843" y="13208"/>
                </a:lnTo>
                <a:lnTo>
                  <a:pt x="3918" y="13123"/>
                </a:lnTo>
                <a:lnTo>
                  <a:pt x="3987" y="13043"/>
                </a:lnTo>
                <a:lnTo>
                  <a:pt x="4067" y="12963"/>
                </a:lnTo>
                <a:lnTo>
                  <a:pt x="4215" y="12804"/>
                </a:lnTo>
                <a:lnTo>
                  <a:pt x="4311" y="13096"/>
                </a:lnTo>
                <a:cubicBezTo>
                  <a:pt x="4242" y="13186"/>
                  <a:pt x="4173" y="13261"/>
                  <a:pt x="4114" y="13335"/>
                </a:cubicBezTo>
                <a:cubicBezTo>
                  <a:pt x="4083" y="13372"/>
                  <a:pt x="4051" y="13410"/>
                  <a:pt x="4019" y="13442"/>
                </a:cubicBezTo>
                <a:cubicBezTo>
                  <a:pt x="4003" y="13458"/>
                  <a:pt x="3992" y="13473"/>
                  <a:pt x="3976" y="13489"/>
                </a:cubicBezTo>
                <a:cubicBezTo>
                  <a:pt x="3955" y="13511"/>
                  <a:pt x="3928" y="13532"/>
                  <a:pt x="3907" y="13553"/>
                </a:cubicBezTo>
                <a:cubicBezTo>
                  <a:pt x="3817" y="13633"/>
                  <a:pt x="3737" y="13707"/>
                  <a:pt x="3652" y="13782"/>
                </a:cubicBezTo>
                <a:cubicBezTo>
                  <a:pt x="3578" y="13856"/>
                  <a:pt x="3503" y="13925"/>
                  <a:pt x="3429" y="13989"/>
                </a:cubicBezTo>
                <a:cubicBezTo>
                  <a:pt x="3280" y="14127"/>
                  <a:pt x="3136" y="14249"/>
                  <a:pt x="2993" y="14388"/>
                </a:cubicBezTo>
                <a:cubicBezTo>
                  <a:pt x="2913" y="14457"/>
                  <a:pt x="2855" y="14531"/>
                  <a:pt x="2791" y="14611"/>
                </a:cubicBezTo>
                <a:cubicBezTo>
                  <a:pt x="2733" y="14691"/>
                  <a:pt x="2669" y="14776"/>
                  <a:pt x="2610" y="14866"/>
                </a:cubicBezTo>
                <a:lnTo>
                  <a:pt x="2759" y="14606"/>
                </a:lnTo>
                <a:cubicBezTo>
                  <a:pt x="2812" y="14520"/>
                  <a:pt x="2860" y="14430"/>
                  <a:pt x="2929" y="14345"/>
                </a:cubicBezTo>
                <a:lnTo>
                  <a:pt x="2929" y="14345"/>
                </a:lnTo>
                <a:cubicBezTo>
                  <a:pt x="2897" y="14382"/>
                  <a:pt x="2865" y="14414"/>
                  <a:pt x="2839" y="14451"/>
                </a:cubicBezTo>
                <a:cubicBezTo>
                  <a:pt x="2812" y="14489"/>
                  <a:pt x="2786" y="14520"/>
                  <a:pt x="2764" y="14552"/>
                </a:cubicBezTo>
                <a:cubicBezTo>
                  <a:pt x="2711" y="14621"/>
                  <a:pt x="2663" y="14685"/>
                  <a:pt x="2621" y="14744"/>
                </a:cubicBezTo>
                <a:cubicBezTo>
                  <a:pt x="2531" y="14861"/>
                  <a:pt x="2451" y="14962"/>
                  <a:pt x="2382" y="15052"/>
                </a:cubicBezTo>
                <a:cubicBezTo>
                  <a:pt x="2345" y="15094"/>
                  <a:pt x="2307" y="15137"/>
                  <a:pt x="2275" y="15180"/>
                </a:cubicBezTo>
                <a:cubicBezTo>
                  <a:pt x="2244" y="15222"/>
                  <a:pt x="2217" y="15259"/>
                  <a:pt x="2190" y="15296"/>
                </a:cubicBezTo>
                <a:cubicBezTo>
                  <a:pt x="2137" y="15366"/>
                  <a:pt x="2084" y="15435"/>
                  <a:pt x="2031" y="15493"/>
                </a:cubicBezTo>
                <a:cubicBezTo>
                  <a:pt x="1930" y="15621"/>
                  <a:pt x="1834" y="15727"/>
                  <a:pt x="1728" y="15849"/>
                </a:cubicBezTo>
                <a:cubicBezTo>
                  <a:pt x="1717" y="15865"/>
                  <a:pt x="1701" y="15881"/>
                  <a:pt x="1691" y="15897"/>
                </a:cubicBezTo>
                <a:cubicBezTo>
                  <a:pt x="1680" y="15913"/>
                  <a:pt x="1670" y="15929"/>
                  <a:pt x="1654" y="15945"/>
                </a:cubicBezTo>
                <a:cubicBezTo>
                  <a:pt x="1632" y="15977"/>
                  <a:pt x="1606" y="16009"/>
                  <a:pt x="1579" y="16046"/>
                </a:cubicBezTo>
                <a:cubicBezTo>
                  <a:pt x="1531" y="16115"/>
                  <a:pt x="1478" y="16195"/>
                  <a:pt x="1420" y="16280"/>
                </a:cubicBezTo>
                <a:cubicBezTo>
                  <a:pt x="1534" y="16142"/>
                  <a:pt x="1683" y="15971"/>
                  <a:pt x="1727" y="15971"/>
                </a:cubicBezTo>
                <a:cubicBezTo>
                  <a:pt x="1755" y="15971"/>
                  <a:pt x="1741" y="16037"/>
                  <a:pt x="1654" y="16221"/>
                </a:cubicBezTo>
                <a:cubicBezTo>
                  <a:pt x="1473" y="16572"/>
                  <a:pt x="1420" y="16423"/>
                  <a:pt x="1186" y="16774"/>
                </a:cubicBezTo>
                <a:cubicBezTo>
                  <a:pt x="1287" y="16795"/>
                  <a:pt x="1250" y="17013"/>
                  <a:pt x="1127" y="17316"/>
                </a:cubicBezTo>
                <a:cubicBezTo>
                  <a:pt x="1064" y="17470"/>
                  <a:pt x="979" y="17656"/>
                  <a:pt x="872" y="17848"/>
                </a:cubicBezTo>
                <a:cubicBezTo>
                  <a:pt x="846" y="17895"/>
                  <a:pt x="819" y="17949"/>
                  <a:pt x="793" y="17996"/>
                </a:cubicBezTo>
                <a:lnTo>
                  <a:pt x="745" y="18076"/>
                </a:lnTo>
                <a:lnTo>
                  <a:pt x="724" y="18113"/>
                </a:lnTo>
                <a:cubicBezTo>
                  <a:pt x="718" y="18124"/>
                  <a:pt x="702" y="18140"/>
                  <a:pt x="724" y="18140"/>
                </a:cubicBezTo>
                <a:cubicBezTo>
                  <a:pt x="819" y="18166"/>
                  <a:pt x="915" y="18198"/>
                  <a:pt x="1005" y="18230"/>
                </a:cubicBezTo>
                <a:cubicBezTo>
                  <a:pt x="957" y="18246"/>
                  <a:pt x="904" y="18257"/>
                  <a:pt x="819" y="18257"/>
                </a:cubicBezTo>
                <a:cubicBezTo>
                  <a:pt x="1085" y="18289"/>
                  <a:pt x="1260" y="18278"/>
                  <a:pt x="1579" y="18400"/>
                </a:cubicBezTo>
                <a:cubicBezTo>
                  <a:pt x="1414" y="18432"/>
                  <a:pt x="1250" y="18464"/>
                  <a:pt x="1080" y="18491"/>
                </a:cubicBezTo>
                <a:cubicBezTo>
                  <a:pt x="1425" y="18507"/>
                  <a:pt x="1755" y="18517"/>
                  <a:pt x="2073" y="18523"/>
                </a:cubicBezTo>
                <a:cubicBezTo>
                  <a:pt x="2286" y="18602"/>
                  <a:pt x="2616" y="18655"/>
                  <a:pt x="2855" y="18693"/>
                </a:cubicBezTo>
                <a:cubicBezTo>
                  <a:pt x="3099" y="18735"/>
                  <a:pt x="3264" y="18772"/>
                  <a:pt x="3168" y="18826"/>
                </a:cubicBezTo>
                <a:lnTo>
                  <a:pt x="2849" y="18799"/>
                </a:lnTo>
                <a:lnTo>
                  <a:pt x="3317" y="18916"/>
                </a:lnTo>
                <a:lnTo>
                  <a:pt x="3434" y="18942"/>
                </a:lnTo>
                <a:cubicBezTo>
                  <a:pt x="3471" y="18953"/>
                  <a:pt x="3524" y="18958"/>
                  <a:pt x="3567" y="18964"/>
                </a:cubicBezTo>
                <a:lnTo>
                  <a:pt x="3838" y="19006"/>
                </a:lnTo>
                <a:cubicBezTo>
                  <a:pt x="4205" y="19059"/>
                  <a:pt x="4566" y="19118"/>
                  <a:pt x="4944" y="19166"/>
                </a:cubicBezTo>
                <a:lnTo>
                  <a:pt x="5507" y="19235"/>
                </a:lnTo>
                <a:lnTo>
                  <a:pt x="5906" y="19288"/>
                </a:lnTo>
                <a:cubicBezTo>
                  <a:pt x="6118" y="19320"/>
                  <a:pt x="6336" y="19352"/>
                  <a:pt x="6554" y="19378"/>
                </a:cubicBezTo>
                <a:lnTo>
                  <a:pt x="6570" y="19548"/>
                </a:lnTo>
                <a:cubicBezTo>
                  <a:pt x="6628" y="19505"/>
                  <a:pt x="6723" y="19490"/>
                  <a:pt x="6836" y="19490"/>
                </a:cubicBezTo>
                <a:cubicBezTo>
                  <a:pt x="7117" y="19490"/>
                  <a:pt x="7511" y="19585"/>
                  <a:pt x="7739" y="19585"/>
                </a:cubicBezTo>
                <a:cubicBezTo>
                  <a:pt x="7862" y="19585"/>
                  <a:pt x="7936" y="19558"/>
                  <a:pt x="7920" y="19474"/>
                </a:cubicBezTo>
                <a:lnTo>
                  <a:pt x="7920" y="19474"/>
                </a:lnTo>
                <a:cubicBezTo>
                  <a:pt x="8037" y="19527"/>
                  <a:pt x="8218" y="19554"/>
                  <a:pt x="8419" y="19575"/>
                </a:cubicBezTo>
                <a:cubicBezTo>
                  <a:pt x="8616" y="19596"/>
                  <a:pt x="8834" y="19601"/>
                  <a:pt x="9031" y="19612"/>
                </a:cubicBezTo>
                <a:cubicBezTo>
                  <a:pt x="9413" y="19633"/>
                  <a:pt x="9700" y="19665"/>
                  <a:pt x="9546" y="19825"/>
                </a:cubicBezTo>
                <a:cubicBezTo>
                  <a:pt x="9900" y="19851"/>
                  <a:pt x="10219" y="19870"/>
                  <a:pt x="10522" y="19870"/>
                </a:cubicBezTo>
                <a:cubicBezTo>
                  <a:pt x="10587" y="19870"/>
                  <a:pt x="10651" y="19869"/>
                  <a:pt x="10716" y="19867"/>
                </a:cubicBezTo>
                <a:cubicBezTo>
                  <a:pt x="11077" y="19862"/>
                  <a:pt x="11422" y="19846"/>
                  <a:pt x="11773" y="19835"/>
                </a:cubicBezTo>
                <a:cubicBezTo>
                  <a:pt x="11954" y="19830"/>
                  <a:pt x="12129" y="19825"/>
                  <a:pt x="12315" y="19825"/>
                </a:cubicBezTo>
                <a:lnTo>
                  <a:pt x="12900" y="19825"/>
                </a:lnTo>
                <a:cubicBezTo>
                  <a:pt x="13309" y="19830"/>
                  <a:pt x="13756" y="19851"/>
                  <a:pt x="14276" y="19904"/>
                </a:cubicBezTo>
                <a:cubicBezTo>
                  <a:pt x="14730" y="20092"/>
                  <a:pt x="15684" y="20131"/>
                  <a:pt x="16664" y="20131"/>
                </a:cubicBezTo>
                <a:cubicBezTo>
                  <a:pt x="17269" y="20131"/>
                  <a:pt x="17884" y="20116"/>
                  <a:pt x="18396" y="20112"/>
                </a:cubicBezTo>
                <a:cubicBezTo>
                  <a:pt x="18555" y="20101"/>
                  <a:pt x="18720" y="20096"/>
                  <a:pt x="18874" y="20080"/>
                </a:cubicBezTo>
                <a:cubicBezTo>
                  <a:pt x="19033" y="20069"/>
                  <a:pt x="19182" y="20053"/>
                  <a:pt x="19336" y="20037"/>
                </a:cubicBezTo>
                <a:cubicBezTo>
                  <a:pt x="19639" y="20011"/>
                  <a:pt x="19926" y="19984"/>
                  <a:pt x="20213" y="19963"/>
                </a:cubicBezTo>
                <a:cubicBezTo>
                  <a:pt x="20495" y="19931"/>
                  <a:pt x="20771" y="19915"/>
                  <a:pt x="21042" y="19883"/>
                </a:cubicBezTo>
                <a:cubicBezTo>
                  <a:pt x="21313" y="19851"/>
                  <a:pt x="21584" y="19819"/>
                  <a:pt x="21856" y="19787"/>
                </a:cubicBezTo>
                <a:cubicBezTo>
                  <a:pt x="22392" y="19724"/>
                  <a:pt x="22934" y="19671"/>
                  <a:pt x="23503" y="19591"/>
                </a:cubicBezTo>
                <a:cubicBezTo>
                  <a:pt x="23790" y="19554"/>
                  <a:pt x="24082" y="19516"/>
                  <a:pt x="24391" y="19479"/>
                </a:cubicBezTo>
                <a:cubicBezTo>
                  <a:pt x="24694" y="19442"/>
                  <a:pt x="25007" y="19405"/>
                  <a:pt x="25342" y="19352"/>
                </a:cubicBezTo>
                <a:cubicBezTo>
                  <a:pt x="25547" y="19378"/>
                  <a:pt x="25762" y="19390"/>
                  <a:pt x="25986" y="19390"/>
                </a:cubicBezTo>
                <a:cubicBezTo>
                  <a:pt x="26210" y="19390"/>
                  <a:pt x="26442" y="19378"/>
                  <a:pt x="26681" y="19357"/>
                </a:cubicBezTo>
                <a:cubicBezTo>
                  <a:pt x="26798" y="19346"/>
                  <a:pt x="26921" y="19330"/>
                  <a:pt x="27043" y="19314"/>
                </a:cubicBezTo>
                <a:cubicBezTo>
                  <a:pt x="27160" y="19299"/>
                  <a:pt x="27282" y="19283"/>
                  <a:pt x="27410" y="19261"/>
                </a:cubicBezTo>
                <a:cubicBezTo>
                  <a:pt x="27654" y="19219"/>
                  <a:pt x="27904" y="19171"/>
                  <a:pt x="28154" y="19123"/>
                </a:cubicBezTo>
                <a:cubicBezTo>
                  <a:pt x="29158" y="18948"/>
                  <a:pt x="30163" y="18698"/>
                  <a:pt x="31034" y="18677"/>
                </a:cubicBezTo>
                <a:cubicBezTo>
                  <a:pt x="31183" y="18602"/>
                  <a:pt x="31327" y="18517"/>
                  <a:pt x="31475" y="18438"/>
                </a:cubicBezTo>
                <a:cubicBezTo>
                  <a:pt x="31518" y="18439"/>
                  <a:pt x="31561" y="18440"/>
                  <a:pt x="31605" y="18440"/>
                </a:cubicBezTo>
                <a:cubicBezTo>
                  <a:pt x="31863" y="18440"/>
                  <a:pt x="32143" y="18414"/>
                  <a:pt x="32443" y="18368"/>
                </a:cubicBezTo>
                <a:cubicBezTo>
                  <a:pt x="32788" y="18315"/>
                  <a:pt x="33160" y="18246"/>
                  <a:pt x="33543" y="18156"/>
                </a:cubicBezTo>
                <a:cubicBezTo>
                  <a:pt x="33926" y="18071"/>
                  <a:pt x="34319" y="17980"/>
                  <a:pt x="34723" y="17911"/>
                </a:cubicBezTo>
                <a:cubicBezTo>
                  <a:pt x="34925" y="17874"/>
                  <a:pt x="35127" y="17842"/>
                  <a:pt x="35334" y="17810"/>
                </a:cubicBezTo>
                <a:cubicBezTo>
                  <a:pt x="35541" y="17784"/>
                  <a:pt x="35754" y="17757"/>
                  <a:pt x="35977" y="17731"/>
                </a:cubicBezTo>
                <a:cubicBezTo>
                  <a:pt x="36381" y="17561"/>
                  <a:pt x="36610" y="17460"/>
                  <a:pt x="36711" y="17422"/>
                </a:cubicBezTo>
                <a:lnTo>
                  <a:pt x="36711" y="17422"/>
                </a:lnTo>
                <a:cubicBezTo>
                  <a:pt x="36677" y="17431"/>
                  <a:pt x="36637" y="17437"/>
                  <a:pt x="36596" y="17437"/>
                </a:cubicBezTo>
                <a:cubicBezTo>
                  <a:pt x="36532" y="17437"/>
                  <a:pt x="36468" y="17421"/>
                  <a:pt x="36429" y="17369"/>
                </a:cubicBezTo>
                <a:cubicBezTo>
                  <a:pt x="36684" y="17327"/>
                  <a:pt x="37072" y="17194"/>
                  <a:pt x="37396" y="17061"/>
                </a:cubicBezTo>
                <a:cubicBezTo>
                  <a:pt x="37631" y="16965"/>
                  <a:pt x="37833" y="16874"/>
                  <a:pt x="37930" y="16874"/>
                </a:cubicBezTo>
                <a:cubicBezTo>
                  <a:pt x="37967" y="16874"/>
                  <a:pt x="37989" y="16887"/>
                  <a:pt x="37992" y="16917"/>
                </a:cubicBezTo>
                <a:cubicBezTo>
                  <a:pt x="37949" y="16944"/>
                  <a:pt x="37907" y="16981"/>
                  <a:pt x="37869" y="17008"/>
                </a:cubicBezTo>
                <a:cubicBezTo>
                  <a:pt x="37869" y="17026"/>
                  <a:pt x="37882" y="17034"/>
                  <a:pt x="37903" y="17034"/>
                </a:cubicBezTo>
                <a:cubicBezTo>
                  <a:pt x="37913" y="17034"/>
                  <a:pt x="37925" y="17032"/>
                  <a:pt x="37938" y="17029"/>
                </a:cubicBezTo>
                <a:cubicBezTo>
                  <a:pt x="37986" y="17018"/>
                  <a:pt x="38055" y="16987"/>
                  <a:pt x="38135" y="16939"/>
                </a:cubicBezTo>
                <a:cubicBezTo>
                  <a:pt x="38215" y="16896"/>
                  <a:pt x="38310" y="16832"/>
                  <a:pt x="38411" y="16758"/>
                </a:cubicBezTo>
                <a:cubicBezTo>
                  <a:pt x="38518" y="16678"/>
                  <a:pt x="38629" y="16599"/>
                  <a:pt x="38741" y="16492"/>
                </a:cubicBezTo>
                <a:cubicBezTo>
                  <a:pt x="38858" y="16397"/>
                  <a:pt x="38969" y="16285"/>
                  <a:pt x="39081" y="16173"/>
                </a:cubicBezTo>
                <a:cubicBezTo>
                  <a:pt x="39193" y="16051"/>
                  <a:pt x="39299" y="15940"/>
                  <a:pt x="39395" y="15823"/>
                </a:cubicBezTo>
                <a:cubicBezTo>
                  <a:pt x="39496" y="15706"/>
                  <a:pt x="39581" y="15594"/>
                  <a:pt x="39666" y="15493"/>
                </a:cubicBezTo>
                <a:cubicBezTo>
                  <a:pt x="39745" y="15392"/>
                  <a:pt x="39820" y="15307"/>
                  <a:pt x="39889" y="15238"/>
                </a:cubicBezTo>
                <a:lnTo>
                  <a:pt x="39889" y="15238"/>
                </a:lnTo>
                <a:cubicBezTo>
                  <a:pt x="39820" y="15275"/>
                  <a:pt x="39756" y="15312"/>
                  <a:pt x="39687" y="15350"/>
                </a:cubicBezTo>
                <a:cubicBezTo>
                  <a:pt x="39623" y="15387"/>
                  <a:pt x="39554" y="15419"/>
                  <a:pt x="39490" y="15451"/>
                </a:cubicBezTo>
                <a:cubicBezTo>
                  <a:pt x="39740" y="15132"/>
                  <a:pt x="39942" y="14781"/>
                  <a:pt x="40102" y="14414"/>
                </a:cubicBezTo>
                <a:lnTo>
                  <a:pt x="40102" y="14414"/>
                </a:lnTo>
                <a:cubicBezTo>
                  <a:pt x="40070" y="14520"/>
                  <a:pt x="40048" y="14621"/>
                  <a:pt x="40011" y="14728"/>
                </a:cubicBezTo>
                <a:cubicBezTo>
                  <a:pt x="40123" y="14414"/>
                  <a:pt x="40208" y="14117"/>
                  <a:pt x="40261" y="13824"/>
                </a:cubicBezTo>
                <a:cubicBezTo>
                  <a:pt x="40319" y="13537"/>
                  <a:pt x="40351" y="13261"/>
                  <a:pt x="40373" y="12995"/>
                </a:cubicBezTo>
                <a:cubicBezTo>
                  <a:pt x="40394" y="12563"/>
                  <a:pt x="40384" y="12158"/>
                  <a:pt x="40345" y="11780"/>
                </a:cubicBezTo>
                <a:lnTo>
                  <a:pt x="40345" y="11780"/>
                </a:lnTo>
                <a:cubicBezTo>
                  <a:pt x="42363" y="11692"/>
                  <a:pt x="44439" y="11594"/>
                  <a:pt x="46519" y="11594"/>
                </a:cubicBezTo>
                <a:cubicBezTo>
                  <a:pt x="47034" y="11594"/>
                  <a:pt x="47549" y="11600"/>
                  <a:pt x="48063" y="11613"/>
                </a:cubicBezTo>
                <a:cubicBezTo>
                  <a:pt x="48210" y="11640"/>
                  <a:pt x="48592" y="11652"/>
                  <a:pt x="49132" y="11652"/>
                </a:cubicBezTo>
                <a:cubicBezTo>
                  <a:pt x="51950" y="11652"/>
                  <a:pt x="59093" y="11334"/>
                  <a:pt x="59943" y="11233"/>
                </a:cubicBezTo>
                <a:lnTo>
                  <a:pt x="59943" y="11233"/>
                </a:lnTo>
                <a:lnTo>
                  <a:pt x="59958" y="11236"/>
                </a:lnTo>
                <a:lnTo>
                  <a:pt x="59963" y="11231"/>
                </a:lnTo>
                <a:lnTo>
                  <a:pt x="59963" y="11231"/>
                </a:lnTo>
                <a:cubicBezTo>
                  <a:pt x="59957" y="11231"/>
                  <a:pt x="59950" y="11232"/>
                  <a:pt x="59943" y="11233"/>
                </a:cubicBezTo>
                <a:lnTo>
                  <a:pt x="59943" y="11233"/>
                </a:lnTo>
                <a:lnTo>
                  <a:pt x="58783" y="11029"/>
                </a:lnTo>
                <a:cubicBezTo>
                  <a:pt x="62536" y="10811"/>
                  <a:pt x="64295" y="11002"/>
                  <a:pt x="67505" y="10715"/>
                </a:cubicBezTo>
                <a:lnTo>
                  <a:pt x="67505" y="10715"/>
                </a:lnTo>
                <a:lnTo>
                  <a:pt x="67324" y="10774"/>
                </a:lnTo>
                <a:cubicBezTo>
                  <a:pt x="67342" y="10775"/>
                  <a:pt x="67360" y="10776"/>
                  <a:pt x="67378" y="10776"/>
                </a:cubicBezTo>
                <a:cubicBezTo>
                  <a:pt x="67673" y="10776"/>
                  <a:pt x="67958" y="10562"/>
                  <a:pt x="69570" y="10562"/>
                </a:cubicBezTo>
                <a:cubicBezTo>
                  <a:pt x="70390" y="10562"/>
                  <a:pt x="71553" y="10617"/>
                  <a:pt x="73235" y="10784"/>
                </a:cubicBezTo>
                <a:lnTo>
                  <a:pt x="73235" y="10805"/>
                </a:lnTo>
                <a:cubicBezTo>
                  <a:pt x="73352" y="10802"/>
                  <a:pt x="73391" y="10781"/>
                  <a:pt x="73503" y="10781"/>
                </a:cubicBezTo>
                <a:cubicBezTo>
                  <a:pt x="73549" y="10781"/>
                  <a:pt x="73608" y="10784"/>
                  <a:pt x="73691" y="10794"/>
                </a:cubicBezTo>
                <a:lnTo>
                  <a:pt x="73691" y="10794"/>
                </a:lnTo>
                <a:lnTo>
                  <a:pt x="72873" y="10683"/>
                </a:lnTo>
                <a:cubicBezTo>
                  <a:pt x="73405" y="10603"/>
                  <a:pt x="73872" y="10476"/>
                  <a:pt x="74585" y="10439"/>
                </a:cubicBezTo>
                <a:cubicBezTo>
                  <a:pt x="74739" y="10465"/>
                  <a:pt x="74792" y="10513"/>
                  <a:pt x="74808" y="10550"/>
                </a:cubicBezTo>
                <a:lnTo>
                  <a:pt x="76556" y="10460"/>
                </a:lnTo>
                <a:lnTo>
                  <a:pt x="77099" y="10603"/>
                </a:lnTo>
                <a:cubicBezTo>
                  <a:pt x="77536" y="10520"/>
                  <a:pt x="77440" y="10286"/>
                  <a:pt x="78198" y="10286"/>
                </a:cubicBezTo>
                <a:cubicBezTo>
                  <a:pt x="78360" y="10286"/>
                  <a:pt x="78561" y="10296"/>
                  <a:pt x="78815" y="10322"/>
                </a:cubicBezTo>
                <a:cubicBezTo>
                  <a:pt x="78268" y="10109"/>
                  <a:pt x="79517" y="10168"/>
                  <a:pt x="79341" y="10056"/>
                </a:cubicBezTo>
                <a:lnTo>
                  <a:pt x="79341" y="10056"/>
                </a:lnTo>
                <a:cubicBezTo>
                  <a:pt x="79411" y="10083"/>
                  <a:pt x="79575" y="10120"/>
                  <a:pt x="79708" y="10152"/>
                </a:cubicBezTo>
                <a:cubicBezTo>
                  <a:pt x="80559" y="10104"/>
                  <a:pt x="82164" y="9992"/>
                  <a:pt x="82557" y="9865"/>
                </a:cubicBezTo>
                <a:cubicBezTo>
                  <a:pt x="82557" y="9865"/>
                  <a:pt x="79214" y="9482"/>
                  <a:pt x="78310" y="9264"/>
                </a:cubicBezTo>
                <a:lnTo>
                  <a:pt x="78310" y="9264"/>
                </a:lnTo>
                <a:cubicBezTo>
                  <a:pt x="78500" y="9268"/>
                  <a:pt x="78638" y="9270"/>
                  <a:pt x="78734" y="9270"/>
                </a:cubicBezTo>
                <a:cubicBezTo>
                  <a:pt x="79247" y="9270"/>
                  <a:pt x="78586" y="9215"/>
                  <a:pt x="78385" y="9152"/>
                </a:cubicBezTo>
                <a:lnTo>
                  <a:pt x="78305" y="9216"/>
                </a:lnTo>
                <a:cubicBezTo>
                  <a:pt x="77588" y="9179"/>
                  <a:pt x="77582" y="9036"/>
                  <a:pt x="77226" y="9004"/>
                </a:cubicBezTo>
                <a:lnTo>
                  <a:pt x="77226" y="9004"/>
                </a:lnTo>
                <a:cubicBezTo>
                  <a:pt x="77226" y="9014"/>
                  <a:pt x="77237" y="9030"/>
                  <a:pt x="77247" y="9046"/>
                </a:cubicBezTo>
                <a:lnTo>
                  <a:pt x="77290" y="9025"/>
                </a:lnTo>
                <a:lnTo>
                  <a:pt x="77290" y="9025"/>
                </a:lnTo>
                <a:cubicBezTo>
                  <a:pt x="77327" y="9046"/>
                  <a:pt x="77306" y="9067"/>
                  <a:pt x="77269" y="9083"/>
                </a:cubicBezTo>
                <a:cubicBezTo>
                  <a:pt x="77278" y="9108"/>
                  <a:pt x="77253" y="9132"/>
                  <a:pt x="77098" y="9132"/>
                </a:cubicBezTo>
                <a:cubicBezTo>
                  <a:pt x="77084" y="9132"/>
                  <a:pt x="77068" y="9132"/>
                  <a:pt x="77051" y="9131"/>
                </a:cubicBezTo>
                <a:lnTo>
                  <a:pt x="77088" y="9115"/>
                </a:lnTo>
                <a:lnTo>
                  <a:pt x="77088" y="9115"/>
                </a:lnTo>
                <a:cubicBezTo>
                  <a:pt x="76906" y="9134"/>
                  <a:pt x="76648" y="9138"/>
                  <a:pt x="76421" y="9138"/>
                </a:cubicBezTo>
                <a:cubicBezTo>
                  <a:pt x="76270" y="9138"/>
                  <a:pt x="76132" y="9137"/>
                  <a:pt x="76041" y="9137"/>
                </a:cubicBezTo>
                <a:lnTo>
                  <a:pt x="76036" y="9014"/>
                </a:lnTo>
                <a:cubicBezTo>
                  <a:pt x="75931" y="9063"/>
                  <a:pt x="75726" y="9082"/>
                  <a:pt x="75459" y="9082"/>
                </a:cubicBezTo>
                <a:cubicBezTo>
                  <a:pt x="74406" y="9082"/>
                  <a:pt x="72388" y="8780"/>
                  <a:pt x="71767" y="8780"/>
                </a:cubicBezTo>
                <a:cubicBezTo>
                  <a:pt x="71754" y="8780"/>
                  <a:pt x="71742" y="8780"/>
                  <a:pt x="71731" y="8780"/>
                </a:cubicBezTo>
                <a:cubicBezTo>
                  <a:pt x="71555" y="8748"/>
                  <a:pt x="71369" y="8736"/>
                  <a:pt x="71175" y="8736"/>
                </a:cubicBezTo>
                <a:cubicBezTo>
                  <a:pt x="70660" y="8736"/>
                  <a:pt x="70090" y="8819"/>
                  <a:pt x="69508" y="8819"/>
                </a:cubicBezTo>
                <a:cubicBezTo>
                  <a:pt x="69415" y="8819"/>
                  <a:pt x="69321" y="8817"/>
                  <a:pt x="69227" y="8812"/>
                </a:cubicBezTo>
                <a:cubicBezTo>
                  <a:pt x="67797" y="8812"/>
                  <a:pt x="68510" y="8658"/>
                  <a:pt x="67787" y="8573"/>
                </a:cubicBezTo>
                <a:cubicBezTo>
                  <a:pt x="67683" y="8568"/>
                  <a:pt x="67605" y="8565"/>
                  <a:pt x="67549" y="8565"/>
                </a:cubicBezTo>
                <a:cubicBezTo>
                  <a:pt x="67121" y="8565"/>
                  <a:pt x="67931" y="8709"/>
                  <a:pt x="67611" y="8727"/>
                </a:cubicBezTo>
                <a:lnTo>
                  <a:pt x="66538" y="8589"/>
                </a:lnTo>
                <a:cubicBezTo>
                  <a:pt x="67160" y="8557"/>
                  <a:pt x="66820" y="8493"/>
                  <a:pt x="66703" y="8451"/>
                </a:cubicBezTo>
                <a:lnTo>
                  <a:pt x="66703" y="8451"/>
                </a:lnTo>
                <a:cubicBezTo>
                  <a:pt x="66689" y="8451"/>
                  <a:pt x="66675" y="8451"/>
                  <a:pt x="66661" y="8451"/>
                </a:cubicBezTo>
                <a:cubicBezTo>
                  <a:pt x="66119" y="8451"/>
                  <a:pt x="65407" y="8393"/>
                  <a:pt x="64854" y="8393"/>
                </a:cubicBezTo>
                <a:cubicBezTo>
                  <a:pt x="64458" y="8393"/>
                  <a:pt x="64143" y="8423"/>
                  <a:pt x="64029" y="8525"/>
                </a:cubicBezTo>
                <a:cubicBezTo>
                  <a:pt x="62808" y="8448"/>
                  <a:pt x="62771" y="8355"/>
                  <a:pt x="62275" y="8355"/>
                </a:cubicBezTo>
                <a:cubicBezTo>
                  <a:pt x="62261" y="8355"/>
                  <a:pt x="62247" y="8355"/>
                  <a:pt x="62233" y="8355"/>
                </a:cubicBezTo>
                <a:cubicBezTo>
                  <a:pt x="62413" y="8392"/>
                  <a:pt x="62770" y="8424"/>
                  <a:pt x="62775" y="8472"/>
                </a:cubicBezTo>
                <a:cubicBezTo>
                  <a:pt x="62639" y="8447"/>
                  <a:pt x="62559" y="8437"/>
                  <a:pt x="62519" y="8437"/>
                </a:cubicBezTo>
                <a:cubicBezTo>
                  <a:pt x="62408" y="8437"/>
                  <a:pt x="62591" y="8508"/>
                  <a:pt x="62743" y="8520"/>
                </a:cubicBezTo>
                <a:cubicBezTo>
                  <a:pt x="62645" y="8536"/>
                  <a:pt x="62506" y="8543"/>
                  <a:pt x="62338" y="8543"/>
                </a:cubicBezTo>
                <a:cubicBezTo>
                  <a:pt x="61508" y="8543"/>
                  <a:pt x="59973" y="8376"/>
                  <a:pt x="59153" y="8376"/>
                </a:cubicBezTo>
                <a:cubicBezTo>
                  <a:pt x="58850" y="8376"/>
                  <a:pt x="58644" y="8399"/>
                  <a:pt x="58608" y="8462"/>
                </a:cubicBezTo>
                <a:lnTo>
                  <a:pt x="58608" y="8414"/>
                </a:lnTo>
                <a:lnTo>
                  <a:pt x="58608" y="8414"/>
                </a:lnTo>
                <a:cubicBezTo>
                  <a:pt x="58433" y="8616"/>
                  <a:pt x="58725" y="8802"/>
                  <a:pt x="58193" y="8924"/>
                </a:cubicBezTo>
                <a:lnTo>
                  <a:pt x="57832" y="8844"/>
                </a:lnTo>
                <a:lnTo>
                  <a:pt x="57301" y="8945"/>
                </a:lnTo>
                <a:cubicBezTo>
                  <a:pt x="56939" y="8892"/>
                  <a:pt x="57115" y="8834"/>
                  <a:pt x="57115" y="8812"/>
                </a:cubicBezTo>
                <a:lnTo>
                  <a:pt x="57115" y="8812"/>
                </a:lnTo>
                <a:cubicBezTo>
                  <a:pt x="56735" y="8861"/>
                  <a:pt x="56289" y="8874"/>
                  <a:pt x="55819" y="8874"/>
                </a:cubicBezTo>
                <a:cubicBezTo>
                  <a:pt x="55248" y="8874"/>
                  <a:pt x="54641" y="8855"/>
                  <a:pt x="54076" y="8855"/>
                </a:cubicBezTo>
                <a:cubicBezTo>
                  <a:pt x="54038" y="8855"/>
                  <a:pt x="54000" y="8855"/>
                  <a:pt x="53963" y="8855"/>
                </a:cubicBezTo>
                <a:lnTo>
                  <a:pt x="55095" y="9360"/>
                </a:lnTo>
                <a:cubicBezTo>
                  <a:pt x="54455" y="9287"/>
                  <a:pt x="53441" y="9163"/>
                  <a:pt x="52855" y="9163"/>
                </a:cubicBezTo>
                <a:cubicBezTo>
                  <a:pt x="52624" y="9163"/>
                  <a:pt x="52459" y="9183"/>
                  <a:pt x="52411" y="9232"/>
                </a:cubicBezTo>
                <a:lnTo>
                  <a:pt x="51869" y="9067"/>
                </a:lnTo>
                <a:cubicBezTo>
                  <a:pt x="51438" y="8998"/>
                  <a:pt x="51142" y="8972"/>
                  <a:pt x="50930" y="8972"/>
                </a:cubicBezTo>
                <a:cubicBezTo>
                  <a:pt x="50333" y="8972"/>
                  <a:pt x="50417" y="9179"/>
                  <a:pt x="50058" y="9179"/>
                </a:cubicBezTo>
                <a:cubicBezTo>
                  <a:pt x="50014" y="9179"/>
                  <a:pt x="49962" y="9176"/>
                  <a:pt x="49902" y="9168"/>
                </a:cubicBezTo>
                <a:lnTo>
                  <a:pt x="48999" y="8998"/>
                </a:lnTo>
                <a:lnTo>
                  <a:pt x="49892" y="8977"/>
                </a:lnTo>
                <a:cubicBezTo>
                  <a:pt x="48993" y="8903"/>
                  <a:pt x="48637" y="8850"/>
                  <a:pt x="47920" y="8743"/>
                </a:cubicBezTo>
                <a:cubicBezTo>
                  <a:pt x="47920" y="8743"/>
                  <a:pt x="47909" y="8743"/>
                  <a:pt x="47909" y="8749"/>
                </a:cubicBezTo>
                <a:cubicBezTo>
                  <a:pt x="47957" y="8754"/>
                  <a:pt x="47994" y="8759"/>
                  <a:pt x="47999" y="8775"/>
                </a:cubicBezTo>
                <a:lnTo>
                  <a:pt x="47872" y="8780"/>
                </a:lnTo>
                <a:cubicBezTo>
                  <a:pt x="47766" y="8881"/>
                  <a:pt x="47303" y="8961"/>
                  <a:pt x="46671" y="8972"/>
                </a:cubicBezTo>
                <a:cubicBezTo>
                  <a:pt x="46082" y="8972"/>
                  <a:pt x="45578" y="9043"/>
                  <a:pt x="44892" y="9043"/>
                </a:cubicBezTo>
                <a:cubicBezTo>
                  <a:pt x="44538" y="9043"/>
                  <a:pt x="44135" y="9024"/>
                  <a:pt x="43647" y="8966"/>
                </a:cubicBezTo>
                <a:lnTo>
                  <a:pt x="43296" y="9179"/>
                </a:lnTo>
                <a:lnTo>
                  <a:pt x="42217" y="9089"/>
                </a:lnTo>
                <a:lnTo>
                  <a:pt x="42212" y="8929"/>
                </a:lnTo>
                <a:cubicBezTo>
                  <a:pt x="43264" y="8908"/>
                  <a:pt x="45241" y="8791"/>
                  <a:pt x="46591" y="8749"/>
                </a:cubicBezTo>
                <a:lnTo>
                  <a:pt x="46612" y="8674"/>
                </a:lnTo>
                <a:lnTo>
                  <a:pt x="46612" y="8674"/>
                </a:lnTo>
                <a:cubicBezTo>
                  <a:pt x="45815" y="8695"/>
                  <a:pt x="44901" y="8791"/>
                  <a:pt x="44375" y="8791"/>
                </a:cubicBezTo>
                <a:cubicBezTo>
                  <a:pt x="44142" y="8767"/>
                  <a:pt x="43588" y="8651"/>
                  <a:pt x="43808" y="8539"/>
                </a:cubicBezTo>
                <a:lnTo>
                  <a:pt x="43808" y="8539"/>
                </a:lnTo>
                <a:lnTo>
                  <a:pt x="43434" y="8669"/>
                </a:lnTo>
                <a:cubicBezTo>
                  <a:pt x="42079" y="8717"/>
                  <a:pt x="41406" y="8743"/>
                  <a:pt x="40707" y="8743"/>
                </a:cubicBezTo>
                <a:cubicBezTo>
                  <a:pt x="40314" y="8743"/>
                  <a:pt x="39913" y="8735"/>
                  <a:pt x="39379" y="8718"/>
                </a:cubicBezTo>
                <a:lnTo>
                  <a:pt x="39379" y="8718"/>
                </a:lnTo>
                <a:cubicBezTo>
                  <a:pt x="39343" y="8658"/>
                  <a:pt x="39306" y="8597"/>
                  <a:pt x="39267" y="8536"/>
                </a:cubicBezTo>
                <a:cubicBezTo>
                  <a:pt x="39209" y="8446"/>
                  <a:pt x="39156" y="8361"/>
                  <a:pt x="39092" y="8270"/>
                </a:cubicBezTo>
                <a:cubicBezTo>
                  <a:pt x="39028" y="8185"/>
                  <a:pt x="38964" y="8095"/>
                  <a:pt x="38900" y="8020"/>
                </a:cubicBezTo>
                <a:cubicBezTo>
                  <a:pt x="38773" y="7866"/>
                  <a:pt x="38651" y="7702"/>
                  <a:pt x="38502" y="7558"/>
                </a:cubicBezTo>
                <a:cubicBezTo>
                  <a:pt x="38433" y="7484"/>
                  <a:pt x="38364" y="7409"/>
                  <a:pt x="38289" y="7335"/>
                </a:cubicBezTo>
                <a:cubicBezTo>
                  <a:pt x="38215" y="7266"/>
                  <a:pt x="38135" y="7197"/>
                  <a:pt x="38061" y="7128"/>
                </a:cubicBezTo>
                <a:cubicBezTo>
                  <a:pt x="37433" y="6564"/>
                  <a:pt x="36673" y="6096"/>
                  <a:pt x="35770" y="5746"/>
                </a:cubicBezTo>
                <a:lnTo>
                  <a:pt x="35770" y="5746"/>
                </a:lnTo>
                <a:cubicBezTo>
                  <a:pt x="35797" y="5747"/>
                  <a:pt x="35820" y="5748"/>
                  <a:pt x="35839" y="5748"/>
                </a:cubicBezTo>
                <a:cubicBezTo>
                  <a:pt x="36016" y="5748"/>
                  <a:pt x="35847" y="5684"/>
                  <a:pt x="35626" y="5602"/>
                </a:cubicBezTo>
                <a:cubicBezTo>
                  <a:pt x="35382" y="5507"/>
                  <a:pt x="35079" y="5400"/>
                  <a:pt x="35106" y="5273"/>
                </a:cubicBezTo>
                <a:cubicBezTo>
                  <a:pt x="34739" y="4927"/>
                  <a:pt x="34319" y="4773"/>
                  <a:pt x="33910" y="4688"/>
                </a:cubicBezTo>
                <a:cubicBezTo>
                  <a:pt x="33500" y="4603"/>
                  <a:pt x="33097" y="4592"/>
                  <a:pt x="32735" y="4507"/>
                </a:cubicBezTo>
                <a:cubicBezTo>
                  <a:pt x="32730" y="4523"/>
                  <a:pt x="32714" y="4534"/>
                  <a:pt x="32671" y="4539"/>
                </a:cubicBezTo>
                <a:lnTo>
                  <a:pt x="32363" y="4428"/>
                </a:lnTo>
                <a:lnTo>
                  <a:pt x="32060" y="4321"/>
                </a:lnTo>
                <a:lnTo>
                  <a:pt x="31454" y="4109"/>
                </a:lnTo>
                <a:cubicBezTo>
                  <a:pt x="32283" y="4040"/>
                  <a:pt x="30498" y="4082"/>
                  <a:pt x="31247" y="4034"/>
                </a:cubicBezTo>
                <a:cubicBezTo>
                  <a:pt x="30471" y="3715"/>
                  <a:pt x="29615" y="3439"/>
                  <a:pt x="28717" y="3163"/>
                </a:cubicBezTo>
                <a:cubicBezTo>
                  <a:pt x="28494" y="3088"/>
                  <a:pt x="28265" y="3030"/>
                  <a:pt x="28031" y="2966"/>
                </a:cubicBezTo>
                <a:cubicBezTo>
                  <a:pt x="27803" y="2902"/>
                  <a:pt x="27569" y="2838"/>
                  <a:pt x="27330" y="2775"/>
                </a:cubicBezTo>
                <a:cubicBezTo>
                  <a:pt x="27096" y="2711"/>
                  <a:pt x="26857" y="2647"/>
                  <a:pt x="26618" y="2583"/>
                </a:cubicBezTo>
                <a:cubicBezTo>
                  <a:pt x="26384" y="2520"/>
                  <a:pt x="26139" y="2466"/>
                  <a:pt x="25895" y="2408"/>
                </a:cubicBezTo>
                <a:cubicBezTo>
                  <a:pt x="25411" y="2296"/>
                  <a:pt x="24922" y="2179"/>
                  <a:pt x="24433" y="2068"/>
                </a:cubicBezTo>
                <a:cubicBezTo>
                  <a:pt x="23939" y="1962"/>
                  <a:pt x="23445" y="1855"/>
                  <a:pt x="22950" y="1749"/>
                </a:cubicBezTo>
                <a:cubicBezTo>
                  <a:pt x="22461" y="1637"/>
                  <a:pt x="21967" y="1547"/>
                  <a:pt x="21483" y="1446"/>
                </a:cubicBezTo>
                <a:cubicBezTo>
                  <a:pt x="21239" y="1398"/>
                  <a:pt x="20995" y="1345"/>
                  <a:pt x="20755" y="1297"/>
                </a:cubicBezTo>
                <a:cubicBezTo>
                  <a:pt x="20638" y="1271"/>
                  <a:pt x="20516" y="1244"/>
                  <a:pt x="20399" y="1217"/>
                </a:cubicBezTo>
                <a:cubicBezTo>
                  <a:pt x="20277" y="1196"/>
                  <a:pt x="20160" y="1170"/>
                  <a:pt x="20038" y="1148"/>
                </a:cubicBezTo>
                <a:lnTo>
                  <a:pt x="20038" y="1148"/>
                </a:lnTo>
                <a:lnTo>
                  <a:pt x="20192" y="1260"/>
                </a:lnTo>
                <a:cubicBezTo>
                  <a:pt x="19708" y="1170"/>
                  <a:pt x="19161" y="1095"/>
                  <a:pt x="18651" y="1010"/>
                </a:cubicBezTo>
                <a:cubicBezTo>
                  <a:pt x="18390" y="968"/>
                  <a:pt x="18140" y="936"/>
                  <a:pt x="17912" y="893"/>
                </a:cubicBezTo>
                <a:cubicBezTo>
                  <a:pt x="17678" y="845"/>
                  <a:pt x="17471" y="798"/>
                  <a:pt x="17290" y="739"/>
                </a:cubicBezTo>
                <a:cubicBezTo>
                  <a:pt x="17109" y="675"/>
                  <a:pt x="16918" y="643"/>
                  <a:pt x="16727" y="633"/>
                </a:cubicBezTo>
                <a:cubicBezTo>
                  <a:pt x="16631" y="625"/>
                  <a:pt x="16534" y="621"/>
                  <a:pt x="16439" y="621"/>
                </a:cubicBezTo>
                <a:cubicBezTo>
                  <a:pt x="16344" y="621"/>
                  <a:pt x="16251" y="625"/>
                  <a:pt x="16163" y="633"/>
                </a:cubicBezTo>
                <a:cubicBezTo>
                  <a:pt x="15839" y="657"/>
                  <a:pt x="15559" y="703"/>
                  <a:pt x="15403" y="703"/>
                </a:cubicBezTo>
                <a:cubicBezTo>
                  <a:pt x="15388" y="703"/>
                  <a:pt x="15373" y="703"/>
                  <a:pt x="15361" y="702"/>
                </a:cubicBezTo>
                <a:cubicBezTo>
                  <a:pt x="15325" y="703"/>
                  <a:pt x="15289" y="704"/>
                  <a:pt x="15253" y="704"/>
                </a:cubicBezTo>
                <a:cubicBezTo>
                  <a:pt x="14881" y="704"/>
                  <a:pt x="14543" y="631"/>
                  <a:pt x="14330" y="558"/>
                </a:cubicBezTo>
                <a:cubicBezTo>
                  <a:pt x="14142" y="496"/>
                  <a:pt x="14046" y="437"/>
                  <a:pt x="14098" y="427"/>
                </a:cubicBezTo>
                <a:lnTo>
                  <a:pt x="14098" y="427"/>
                </a:lnTo>
                <a:cubicBezTo>
                  <a:pt x="14124" y="428"/>
                  <a:pt x="14150" y="429"/>
                  <a:pt x="14176" y="431"/>
                </a:cubicBezTo>
                <a:cubicBezTo>
                  <a:pt x="14151" y="427"/>
                  <a:pt x="14131" y="425"/>
                  <a:pt x="14117" y="425"/>
                </a:cubicBezTo>
                <a:cubicBezTo>
                  <a:pt x="14109" y="425"/>
                  <a:pt x="14103" y="426"/>
                  <a:pt x="14098" y="427"/>
                </a:cubicBezTo>
                <a:lnTo>
                  <a:pt x="14098" y="427"/>
                </a:lnTo>
                <a:cubicBezTo>
                  <a:pt x="14023" y="424"/>
                  <a:pt x="13948" y="422"/>
                  <a:pt x="13873" y="422"/>
                </a:cubicBezTo>
                <a:cubicBezTo>
                  <a:pt x="13538" y="422"/>
                  <a:pt x="13201" y="449"/>
                  <a:pt x="12841" y="457"/>
                </a:cubicBezTo>
                <a:cubicBezTo>
                  <a:pt x="12725" y="463"/>
                  <a:pt x="12605" y="465"/>
                  <a:pt x="12482" y="465"/>
                </a:cubicBezTo>
                <a:cubicBezTo>
                  <a:pt x="12359" y="465"/>
                  <a:pt x="12233" y="463"/>
                  <a:pt x="12103" y="457"/>
                </a:cubicBezTo>
                <a:cubicBezTo>
                  <a:pt x="11842" y="447"/>
                  <a:pt x="11566" y="420"/>
                  <a:pt x="11268" y="367"/>
                </a:cubicBezTo>
                <a:cubicBezTo>
                  <a:pt x="11123" y="257"/>
                  <a:pt x="10638" y="223"/>
                  <a:pt x="10080" y="223"/>
                </a:cubicBezTo>
                <a:cubicBezTo>
                  <a:pt x="9881" y="223"/>
                  <a:pt x="9672" y="227"/>
                  <a:pt x="9467" y="234"/>
                </a:cubicBezTo>
                <a:cubicBezTo>
                  <a:pt x="9206" y="241"/>
                  <a:pt x="8952" y="248"/>
                  <a:pt x="8728" y="248"/>
                </a:cubicBezTo>
                <a:cubicBezTo>
                  <a:pt x="8280" y="248"/>
                  <a:pt x="7954" y="222"/>
                  <a:pt x="7946" y="123"/>
                </a:cubicBezTo>
                <a:lnTo>
                  <a:pt x="7931" y="149"/>
                </a:lnTo>
                <a:cubicBezTo>
                  <a:pt x="7548" y="85"/>
                  <a:pt x="7165" y="53"/>
                  <a:pt x="6782" y="43"/>
                </a:cubicBezTo>
                <a:cubicBezTo>
                  <a:pt x="6596" y="38"/>
                  <a:pt x="6405" y="38"/>
                  <a:pt x="6214" y="38"/>
                </a:cubicBezTo>
                <a:cubicBezTo>
                  <a:pt x="6022" y="43"/>
                  <a:pt x="5831" y="53"/>
                  <a:pt x="5640" y="59"/>
                </a:cubicBezTo>
                <a:cubicBezTo>
                  <a:pt x="5231" y="79"/>
                  <a:pt x="4817" y="96"/>
                  <a:pt x="4393" y="96"/>
                </a:cubicBezTo>
                <a:cubicBezTo>
                  <a:pt x="4024" y="96"/>
                  <a:pt x="3647" y="83"/>
                  <a:pt x="3259" y="48"/>
                </a:cubicBezTo>
                <a:cubicBezTo>
                  <a:pt x="3259" y="48"/>
                  <a:pt x="3291" y="22"/>
                  <a:pt x="3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" name="Content Placeholder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66040"/>
            <a:ext cx="1728470" cy="58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sk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30" y="1851660"/>
            <a:ext cx="1536700" cy="12090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0"/>
          <p:cNvGraphicFramePr/>
          <p:nvPr/>
        </p:nvGraphicFramePr>
        <p:xfrm>
          <a:off x="3347720" y="1672273"/>
          <a:ext cx="5346700" cy="175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030"/>
                <a:gridCol w="1804670"/>
              </a:tblGrid>
              <a:tr h="427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Structures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Words (skin)</a:t>
                      </a:r>
                      <a:endParaRPr lang="en-US"/>
                    </a:p>
                  </a:txBody>
                  <a:tcPr anchor="ctr"/>
                </a:tc>
              </a:tr>
              <a:tr h="427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To take care of my </a:t>
                      </a:r>
                      <a:r>
                        <a:rPr lang="en-US" i="1"/>
                        <a:t>skin</a:t>
                      </a:r>
                      <a:r>
                        <a:rPr lang="en-US"/>
                        <a:t>, I usually use ...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To care for my </a:t>
                      </a:r>
                      <a:r>
                        <a:rPr lang="en-US" i="1"/>
                        <a:t>skin</a:t>
                      </a:r>
                      <a:r>
                        <a:rPr lang="en-US"/>
                        <a:t>, I often use ...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The best choice for my </a:t>
                      </a:r>
                      <a:r>
                        <a:rPr lang="en-US" i="1"/>
                        <a:t>skin</a:t>
                      </a:r>
                      <a:r>
                        <a:rPr lang="en-US"/>
                        <a:t> is ...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For my </a:t>
                      </a:r>
                      <a:r>
                        <a:rPr lang="en-US" i="1"/>
                        <a:t>skin</a:t>
                      </a:r>
                      <a:r>
                        <a:rPr lang="en-US"/>
                        <a:t>, I always spend money on ... 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foaming face wash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moisturizer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cream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facial mask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4" name="Picture 2" descr="Image result for nail car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" y="2787650"/>
            <a:ext cx="1534795" cy="1345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eth c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r="-2"/>
          <a:stretch>
            <a:fillRect/>
          </a:stretch>
        </p:blipFill>
        <p:spPr bwMode="auto">
          <a:xfrm>
            <a:off x="2267585" y="3507740"/>
            <a:ext cx="1806575" cy="12782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hair car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74"/>
          <a:stretch>
            <a:fillRect/>
          </a:stretch>
        </p:blipFill>
        <p:spPr bwMode="auto">
          <a:xfrm>
            <a:off x="505460" y="915670"/>
            <a:ext cx="1474470" cy="12973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/>
          <p:nvPr/>
        </p:nvGraphicFramePr>
        <p:xfrm>
          <a:off x="6889750" y="1672273"/>
          <a:ext cx="1804670" cy="175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670"/>
              </a:tblGrid>
              <a:tr h="427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Words (hair)</a:t>
                      </a:r>
                      <a:endParaRPr lang="en-US"/>
                    </a:p>
                  </a:txBody>
                  <a:tcPr anchor="ctr"/>
                </a:tc>
              </a:tr>
              <a:tr h="427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shampoo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hair conditioner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hair serum 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hair oil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6889750" y="1672273"/>
          <a:ext cx="1804670" cy="175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670"/>
              </a:tblGrid>
              <a:tr h="427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Words (teeth)</a:t>
                      </a:r>
                      <a:endParaRPr lang="en-US"/>
                    </a:p>
                  </a:txBody>
                  <a:tcPr anchor="ctr"/>
                </a:tc>
              </a:tr>
              <a:tr h="427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toothpaste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toothbrush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dental floss 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mouth wash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6889750" y="1672273"/>
          <a:ext cx="1804670" cy="175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670"/>
              </a:tblGrid>
              <a:tr h="427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Words (nail)</a:t>
                      </a:r>
                      <a:endParaRPr lang="en-US"/>
                    </a:p>
                  </a:txBody>
                  <a:tcPr anchor="ctr"/>
                </a:tc>
              </a:tr>
              <a:tr h="4273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nail clippers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nail polish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soap </a:t>
                      </a:r>
                      <a:endParaRPr lang="en-US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- nail cream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tures of an Autobiography Lesson by Slidesgo">
  <a:themeElements>
    <a:clrScheme name="Simple Light">
      <a:dk1>
        <a:srgbClr val="2F4146"/>
      </a:dk1>
      <a:lt1>
        <a:srgbClr val="FFFFFF"/>
      </a:lt1>
      <a:dk2>
        <a:srgbClr val="D35861"/>
      </a:dk2>
      <a:lt2>
        <a:srgbClr val="D3F0E0"/>
      </a:lt2>
      <a:accent1>
        <a:srgbClr val="FFB9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41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410A3D51ACE04E98E7906A34FFAD89" ma:contentTypeVersion="2" ma:contentTypeDescription="Create a new document." ma:contentTypeScope="" ma:versionID="4bcf9870370229c4fae0f76eb666b983">
  <xsd:schema xmlns:xsd="http://www.w3.org/2001/XMLSchema" xmlns:xs="http://www.w3.org/2001/XMLSchema" xmlns:p="http://schemas.microsoft.com/office/2006/metadata/properties" xmlns:ns2="aa996753-fcb4-4150-9191-9750b6d57eae" targetNamespace="http://schemas.microsoft.com/office/2006/metadata/properties" ma:root="true" ma:fieldsID="5bb48557a9d76aa1c29fd00631568b09" ns2:_="">
    <xsd:import namespace="aa996753-fcb4-4150-9191-9750b6d57e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96753-fcb4-4150-9191-9750b6d57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A1A1C8-B4CA-4F07-B5A3-C4BCE84E41C1}"/>
</file>

<file path=customXml/itemProps2.xml><?xml version="1.0" encoding="utf-8"?>
<ds:datastoreItem xmlns:ds="http://schemas.openxmlformats.org/officeDocument/2006/customXml" ds:itemID="{BACB6F31-C6BA-49E7-BC0E-7C95CC39DB93}"/>
</file>

<file path=customXml/itemProps3.xml><?xml version="1.0" encoding="utf-8"?>
<ds:datastoreItem xmlns:ds="http://schemas.openxmlformats.org/officeDocument/2006/customXml" ds:itemID="{695B9BF9-C7F8-4088-A7EA-E90D0C32E26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5005</Words>
  <Application>WPS Presentation</Application>
  <PresentationFormat>On-screen Show (16:9)</PresentationFormat>
  <Paragraphs>252</Paragraphs>
  <Slides>36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SimSun</vt:lpstr>
      <vt:lpstr>Wingdings</vt:lpstr>
      <vt:lpstr>Arial</vt:lpstr>
      <vt:lpstr>Caveat Brush</vt:lpstr>
      <vt:lpstr>Josefin Slab</vt:lpstr>
      <vt:lpstr>Josefin Slab Medium</vt:lpstr>
      <vt:lpstr>Josefin Slab Light</vt:lpstr>
      <vt:lpstr>Nunito Light</vt:lpstr>
      <vt:lpstr>Segoe Print</vt:lpstr>
      <vt:lpstr>Bebas Neue</vt:lpstr>
      <vt:lpstr>PT Sans</vt:lpstr>
      <vt:lpstr>Yu Gothic UI</vt:lpstr>
      <vt:lpstr>Anaheim</vt:lpstr>
      <vt:lpstr>Microsoft YaHei</vt:lpstr>
      <vt:lpstr>Arial Unicode MS</vt:lpstr>
      <vt:lpstr>Segoe UI</vt:lpstr>
      <vt:lpstr>MV Boli</vt:lpstr>
      <vt:lpstr>Features of an Autobiography Lesson by Slidesgo</vt:lpstr>
      <vt:lpstr>Review 5</vt:lpstr>
      <vt:lpstr>What did you learn last week? What are you going to learn today?</vt:lpstr>
      <vt:lpstr>Objectives</vt:lpstr>
      <vt:lpstr>Vocabulary</vt:lpstr>
      <vt:lpstr>Name some popular brands you use to take care of your appearance?</vt:lpstr>
      <vt:lpstr>Personal care products</vt:lpstr>
      <vt:lpstr>Speaking</vt:lpstr>
      <vt:lpstr>Team work</vt:lpstr>
      <vt:lpstr>Useful language</vt:lpstr>
      <vt:lpstr>Grammar</vt:lpstr>
      <vt:lpstr>PowerPoint 演示文稿</vt:lpstr>
      <vt:lpstr>PowerPoint 演示文稿</vt:lpstr>
      <vt:lpstr>PowerPoint 演示文稿</vt:lpstr>
      <vt:lpstr>PowerPoint 演示文稿</vt:lpstr>
      <vt:lpstr>Pair work (5-6 minutes): How often do you have a haircut? Do you go to a hair salon?</vt:lpstr>
      <vt:lpstr>Team work</vt:lpstr>
      <vt:lpstr>Useful language</vt:lpstr>
      <vt:lpstr>Grammar</vt:lpstr>
      <vt:lpstr>Unscramble the sentences?</vt:lpstr>
      <vt:lpstr>Unscramble the sentences?</vt:lpstr>
      <vt:lpstr>Unscramble the sentences?</vt:lpstr>
      <vt:lpstr>Unscramble the sentences?</vt:lpstr>
      <vt:lpstr>Unscramble the sentences?</vt:lpstr>
      <vt:lpstr>PowerPoint 演示文稿</vt:lpstr>
      <vt:lpstr>Vocabulary</vt:lpstr>
      <vt:lpstr>Name some ways you can do to improve your appearance?</vt:lpstr>
      <vt:lpstr>Match the pictures to the vocabulary to review ways to improve the appearance</vt:lpstr>
      <vt:lpstr>PowerPoint 演示文稿</vt:lpstr>
      <vt:lpstr>PowerPoint 演示文稿</vt:lpstr>
      <vt:lpstr>Pair work: Would you try ...?</vt:lpstr>
      <vt:lpstr>Team work</vt:lpstr>
      <vt:lpstr>What have we learned today?</vt:lpstr>
      <vt:lpstr>Speaking topic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5</dc:title>
  <dc:creator/>
  <cp:lastModifiedBy>Linh</cp:lastModifiedBy>
  <cp:revision>119</cp:revision>
  <dcterms:created xsi:type="dcterms:W3CDTF">2022-08-19T04:02:00Z</dcterms:created>
  <dcterms:modified xsi:type="dcterms:W3CDTF">2022-12-28T05:48:24Z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3F981B854A17410B83F7DD4886435426</vt:lpwstr>
  </property>
  <property fmtid="{D5CDD505-2E9C-101B-9397-08002B2CF9AE}" pid="3" name="KSOProductBuildVer">
    <vt:lpwstr>1033-11.2.0.11440</vt:lpwstr>
  </property>
  <property fmtid="{D5CDD505-2E9C-101B-9397-08002B2CF9AE}" pid="4" name="ContentTypeId">
    <vt:lpwstr>0x01010032410A3D51ACE04E98E7906A34FFAD89</vt:lpwstr>
  </property>
</Properties>
</file>